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7" r:id="rId1"/>
  </p:sldMasterIdLst>
  <p:sldIdLst>
    <p:sldId id="256" r:id="rId2"/>
    <p:sldId id="301" r:id="rId3"/>
    <p:sldId id="302" r:id="rId4"/>
    <p:sldId id="257" r:id="rId5"/>
    <p:sldId id="258" r:id="rId6"/>
    <p:sldId id="259" r:id="rId7"/>
    <p:sldId id="260" r:id="rId8"/>
    <p:sldId id="261" r:id="rId9"/>
    <p:sldId id="262" r:id="rId10"/>
    <p:sldId id="263" r:id="rId11"/>
    <p:sldId id="264" r:id="rId12"/>
    <p:sldId id="265" r:id="rId13"/>
    <p:sldId id="283" r:id="rId14"/>
    <p:sldId id="284"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5" r:id="rId33"/>
    <p:sldId id="286" r:id="rId34"/>
    <p:sldId id="287" r:id="rId35"/>
    <p:sldId id="288" r:id="rId36"/>
    <p:sldId id="289" r:id="rId37"/>
    <p:sldId id="290" r:id="rId38"/>
    <p:sldId id="291" r:id="rId39"/>
    <p:sldId id="292" r:id="rId40"/>
    <p:sldId id="294" r:id="rId41"/>
    <p:sldId id="295" r:id="rId42"/>
    <p:sldId id="296" r:id="rId43"/>
    <p:sldId id="297" r:id="rId44"/>
    <p:sldId id="293" r:id="rId45"/>
    <p:sldId id="298" r:id="rId46"/>
    <p:sldId id="299" r:id="rId47"/>
    <p:sldId id="30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94660"/>
  </p:normalViewPr>
  <p:slideViewPr>
    <p:cSldViewPr snapToGrid="0">
      <p:cViewPr>
        <p:scale>
          <a:sx n="33" d="100"/>
          <a:sy n="33" d="100"/>
        </p:scale>
        <p:origin x="2381" y="10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31A88-91D9-EEC3-85A2-6EAA1413A6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03620D-4902-2A41-8506-AA394A5388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E8749B-4811-6935-9A2A-A38378729735}"/>
              </a:ext>
            </a:extLst>
          </p:cNvPr>
          <p:cNvSpPr>
            <a:spLocks noGrp="1"/>
          </p:cNvSpPr>
          <p:nvPr>
            <p:ph type="dt" sz="half" idx="10"/>
          </p:nvPr>
        </p:nvSpPr>
        <p:spPr/>
        <p:txBody>
          <a:bodyPr/>
          <a:lstStyle/>
          <a:p>
            <a:fld id="{C913C188-A444-4489-90F6-78BCEAF557A0}" type="datetimeFigureOut">
              <a:rPr lang="en-US" smtClean="0"/>
              <a:t>04/05/2025</a:t>
            </a:fld>
            <a:endParaRPr lang="en-US"/>
          </a:p>
        </p:txBody>
      </p:sp>
      <p:sp>
        <p:nvSpPr>
          <p:cNvPr id="5" name="Footer Placeholder 4">
            <a:extLst>
              <a:ext uri="{FF2B5EF4-FFF2-40B4-BE49-F238E27FC236}">
                <a16:creationId xmlns:a16="http://schemas.microsoft.com/office/drawing/2014/main" id="{B1228B3F-B766-2E43-1498-B5F9E5656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39BF6-4496-8CCD-D8E9-2B953114F325}"/>
              </a:ext>
            </a:extLst>
          </p:cNvPr>
          <p:cNvSpPr>
            <a:spLocks noGrp="1"/>
          </p:cNvSpPr>
          <p:nvPr>
            <p:ph type="sldNum" sz="quarter" idx="12"/>
          </p:nvPr>
        </p:nvSpPr>
        <p:spPr/>
        <p:txBody>
          <a:bodyPr/>
          <a:lstStyle/>
          <a:p>
            <a:fld id="{CB454D66-00BD-446E-9DE5-C7ED91D00624}" type="slidenum">
              <a:rPr lang="en-US" smtClean="0"/>
              <a:t>‹#›</a:t>
            </a:fld>
            <a:endParaRPr lang="en-US"/>
          </a:p>
        </p:txBody>
      </p:sp>
    </p:spTree>
    <p:extLst>
      <p:ext uri="{BB962C8B-B14F-4D97-AF65-F5344CB8AC3E}">
        <p14:creationId xmlns:p14="http://schemas.microsoft.com/office/powerpoint/2010/main" val="199944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7FBEF-98BC-4D60-1697-3BB574A6EA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4A98F4-EC7B-407B-D065-B420C57680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091920-209A-5B16-1F4D-0B68AD3D1C4A}"/>
              </a:ext>
            </a:extLst>
          </p:cNvPr>
          <p:cNvSpPr>
            <a:spLocks noGrp="1"/>
          </p:cNvSpPr>
          <p:nvPr>
            <p:ph type="dt" sz="half" idx="10"/>
          </p:nvPr>
        </p:nvSpPr>
        <p:spPr/>
        <p:txBody>
          <a:bodyPr/>
          <a:lstStyle/>
          <a:p>
            <a:fld id="{C913C188-A444-4489-90F6-78BCEAF557A0}" type="datetimeFigureOut">
              <a:rPr lang="en-US" smtClean="0"/>
              <a:t>04/05/2025</a:t>
            </a:fld>
            <a:endParaRPr lang="en-US"/>
          </a:p>
        </p:txBody>
      </p:sp>
      <p:sp>
        <p:nvSpPr>
          <p:cNvPr id="5" name="Footer Placeholder 4">
            <a:extLst>
              <a:ext uri="{FF2B5EF4-FFF2-40B4-BE49-F238E27FC236}">
                <a16:creationId xmlns:a16="http://schemas.microsoft.com/office/drawing/2014/main" id="{46F28F4B-911F-BB6D-E782-05E979B73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338A9-DB9E-A57F-3128-0FC52377693F}"/>
              </a:ext>
            </a:extLst>
          </p:cNvPr>
          <p:cNvSpPr>
            <a:spLocks noGrp="1"/>
          </p:cNvSpPr>
          <p:nvPr>
            <p:ph type="sldNum" sz="quarter" idx="12"/>
          </p:nvPr>
        </p:nvSpPr>
        <p:spPr/>
        <p:txBody>
          <a:bodyPr/>
          <a:lstStyle/>
          <a:p>
            <a:fld id="{CB454D66-00BD-446E-9DE5-C7ED91D00624}" type="slidenum">
              <a:rPr lang="en-US" smtClean="0"/>
              <a:t>‹#›</a:t>
            </a:fld>
            <a:endParaRPr lang="en-US"/>
          </a:p>
        </p:txBody>
      </p:sp>
    </p:spTree>
    <p:extLst>
      <p:ext uri="{BB962C8B-B14F-4D97-AF65-F5344CB8AC3E}">
        <p14:creationId xmlns:p14="http://schemas.microsoft.com/office/powerpoint/2010/main" val="1530179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5638D3-BC1E-D13D-01B3-3A13B45F6A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A4FBF4-CAF0-158D-E311-70BBDB7430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ED172-D85C-EE8D-6DE8-172B21C69ACA}"/>
              </a:ext>
            </a:extLst>
          </p:cNvPr>
          <p:cNvSpPr>
            <a:spLocks noGrp="1"/>
          </p:cNvSpPr>
          <p:nvPr>
            <p:ph type="dt" sz="half" idx="10"/>
          </p:nvPr>
        </p:nvSpPr>
        <p:spPr/>
        <p:txBody>
          <a:bodyPr/>
          <a:lstStyle/>
          <a:p>
            <a:fld id="{C913C188-A444-4489-90F6-78BCEAF557A0}" type="datetimeFigureOut">
              <a:rPr lang="en-US" smtClean="0"/>
              <a:t>04/05/2025</a:t>
            </a:fld>
            <a:endParaRPr lang="en-US"/>
          </a:p>
        </p:txBody>
      </p:sp>
      <p:sp>
        <p:nvSpPr>
          <p:cNvPr id="5" name="Footer Placeholder 4">
            <a:extLst>
              <a:ext uri="{FF2B5EF4-FFF2-40B4-BE49-F238E27FC236}">
                <a16:creationId xmlns:a16="http://schemas.microsoft.com/office/drawing/2014/main" id="{50E6FA9B-4E76-76A0-A182-8ED533300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F50072-CFC4-DFDA-9545-84DDAF237253}"/>
              </a:ext>
            </a:extLst>
          </p:cNvPr>
          <p:cNvSpPr>
            <a:spLocks noGrp="1"/>
          </p:cNvSpPr>
          <p:nvPr>
            <p:ph type="sldNum" sz="quarter" idx="12"/>
          </p:nvPr>
        </p:nvSpPr>
        <p:spPr/>
        <p:txBody>
          <a:bodyPr/>
          <a:lstStyle/>
          <a:p>
            <a:fld id="{CB454D66-00BD-446E-9DE5-C7ED91D00624}" type="slidenum">
              <a:rPr lang="en-US" smtClean="0"/>
              <a:t>‹#›</a:t>
            </a:fld>
            <a:endParaRPr lang="en-US"/>
          </a:p>
        </p:txBody>
      </p:sp>
    </p:spTree>
    <p:extLst>
      <p:ext uri="{BB962C8B-B14F-4D97-AF65-F5344CB8AC3E}">
        <p14:creationId xmlns:p14="http://schemas.microsoft.com/office/powerpoint/2010/main" val="3024478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7FDC8-9754-3AE4-5F86-F0B6A21CB5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B2A57-C11D-1970-FC1F-B71ACAD7BA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F4A60-5A0B-EADF-393B-EEC856D810E7}"/>
              </a:ext>
            </a:extLst>
          </p:cNvPr>
          <p:cNvSpPr>
            <a:spLocks noGrp="1"/>
          </p:cNvSpPr>
          <p:nvPr>
            <p:ph type="dt" sz="half" idx="10"/>
          </p:nvPr>
        </p:nvSpPr>
        <p:spPr/>
        <p:txBody>
          <a:bodyPr/>
          <a:lstStyle/>
          <a:p>
            <a:fld id="{C913C188-A444-4489-90F6-78BCEAF557A0}" type="datetimeFigureOut">
              <a:rPr lang="en-US" smtClean="0"/>
              <a:pPr/>
              <a:t>04/05/2025</a:t>
            </a:fld>
            <a:endParaRPr lang="en-US"/>
          </a:p>
        </p:txBody>
      </p:sp>
      <p:sp>
        <p:nvSpPr>
          <p:cNvPr id="5" name="Footer Placeholder 4">
            <a:extLst>
              <a:ext uri="{FF2B5EF4-FFF2-40B4-BE49-F238E27FC236}">
                <a16:creationId xmlns:a16="http://schemas.microsoft.com/office/drawing/2014/main" id="{8769EA4F-0A0E-4076-DA8D-A02718366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0CFFB-1B48-501C-233F-51622E2336CE}"/>
              </a:ext>
            </a:extLst>
          </p:cNvPr>
          <p:cNvSpPr>
            <a:spLocks noGrp="1"/>
          </p:cNvSpPr>
          <p:nvPr>
            <p:ph type="sldNum" sz="quarter" idx="12"/>
          </p:nvPr>
        </p:nvSpPr>
        <p:spPr/>
        <p:txBody>
          <a:bodyPr/>
          <a:lstStyle/>
          <a:p>
            <a:fld id="{CB454D66-00BD-446E-9DE5-C7ED91D00624}" type="slidenum">
              <a:rPr lang="en-US" smtClean="0"/>
              <a:pPr/>
              <a:t>‹#›</a:t>
            </a:fld>
            <a:endParaRPr lang="en-US"/>
          </a:p>
        </p:txBody>
      </p:sp>
    </p:spTree>
    <p:extLst>
      <p:ext uri="{BB962C8B-B14F-4D97-AF65-F5344CB8AC3E}">
        <p14:creationId xmlns:p14="http://schemas.microsoft.com/office/powerpoint/2010/main" val="336419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D5F6E-8B50-3A25-2CFD-96A90E03B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958889-5C11-1EDD-B9C2-B46B4BF5E0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C47B22-41F5-121A-9DCB-1E34C17C7D7C}"/>
              </a:ext>
            </a:extLst>
          </p:cNvPr>
          <p:cNvSpPr>
            <a:spLocks noGrp="1"/>
          </p:cNvSpPr>
          <p:nvPr>
            <p:ph type="dt" sz="half" idx="10"/>
          </p:nvPr>
        </p:nvSpPr>
        <p:spPr/>
        <p:txBody>
          <a:bodyPr/>
          <a:lstStyle/>
          <a:p>
            <a:fld id="{C913C188-A444-4489-90F6-78BCEAF557A0}" type="datetimeFigureOut">
              <a:rPr lang="en-US" smtClean="0"/>
              <a:pPr/>
              <a:t>04/05/2025</a:t>
            </a:fld>
            <a:endParaRPr lang="en-US"/>
          </a:p>
        </p:txBody>
      </p:sp>
      <p:sp>
        <p:nvSpPr>
          <p:cNvPr id="5" name="Footer Placeholder 4">
            <a:extLst>
              <a:ext uri="{FF2B5EF4-FFF2-40B4-BE49-F238E27FC236}">
                <a16:creationId xmlns:a16="http://schemas.microsoft.com/office/drawing/2014/main" id="{567CC837-BB80-FFEB-8230-D1376BB2B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785E0-BF0A-5879-AC51-F60CEDC1A0A3}"/>
              </a:ext>
            </a:extLst>
          </p:cNvPr>
          <p:cNvSpPr>
            <a:spLocks noGrp="1"/>
          </p:cNvSpPr>
          <p:nvPr>
            <p:ph type="sldNum" sz="quarter" idx="12"/>
          </p:nvPr>
        </p:nvSpPr>
        <p:spPr/>
        <p:txBody>
          <a:bodyPr/>
          <a:lstStyle/>
          <a:p>
            <a:fld id="{CB454D66-00BD-446E-9DE5-C7ED91D00624}" type="slidenum">
              <a:rPr lang="en-US" smtClean="0"/>
              <a:pPr/>
              <a:t>‹#›</a:t>
            </a:fld>
            <a:endParaRPr lang="en-US"/>
          </a:p>
        </p:txBody>
      </p:sp>
    </p:spTree>
    <p:extLst>
      <p:ext uri="{BB962C8B-B14F-4D97-AF65-F5344CB8AC3E}">
        <p14:creationId xmlns:p14="http://schemas.microsoft.com/office/powerpoint/2010/main" val="690351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1C56-4442-139F-7602-B9437064F6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B4EF08-1481-8F77-FBEA-E8B21F5494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9F07AA-CE7D-94C8-A75D-B9019FED1C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E8FF8C-3500-1705-55F0-CB71D8D72E30}"/>
              </a:ext>
            </a:extLst>
          </p:cNvPr>
          <p:cNvSpPr>
            <a:spLocks noGrp="1"/>
          </p:cNvSpPr>
          <p:nvPr>
            <p:ph type="dt" sz="half" idx="10"/>
          </p:nvPr>
        </p:nvSpPr>
        <p:spPr/>
        <p:txBody>
          <a:bodyPr/>
          <a:lstStyle/>
          <a:p>
            <a:fld id="{C913C188-A444-4489-90F6-78BCEAF557A0}" type="datetimeFigureOut">
              <a:rPr lang="en-US" smtClean="0"/>
              <a:t>04/05/2025</a:t>
            </a:fld>
            <a:endParaRPr lang="en-US"/>
          </a:p>
        </p:txBody>
      </p:sp>
      <p:sp>
        <p:nvSpPr>
          <p:cNvPr id="6" name="Footer Placeholder 5">
            <a:extLst>
              <a:ext uri="{FF2B5EF4-FFF2-40B4-BE49-F238E27FC236}">
                <a16:creationId xmlns:a16="http://schemas.microsoft.com/office/drawing/2014/main" id="{9A5691B0-3900-D7D1-94B7-A896D59D42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BC7C3-4089-CF02-546A-4A973F73877A}"/>
              </a:ext>
            </a:extLst>
          </p:cNvPr>
          <p:cNvSpPr>
            <a:spLocks noGrp="1"/>
          </p:cNvSpPr>
          <p:nvPr>
            <p:ph type="sldNum" sz="quarter" idx="12"/>
          </p:nvPr>
        </p:nvSpPr>
        <p:spPr/>
        <p:txBody>
          <a:bodyPr/>
          <a:lstStyle/>
          <a:p>
            <a:fld id="{CB454D66-00BD-446E-9DE5-C7ED91D00624}" type="slidenum">
              <a:rPr lang="en-US" smtClean="0"/>
              <a:t>‹#›</a:t>
            </a:fld>
            <a:endParaRPr lang="en-US"/>
          </a:p>
        </p:txBody>
      </p:sp>
    </p:spTree>
    <p:extLst>
      <p:ext uri="{BB962C8B-B14F-4D97-AF65-F5344CB8AC3E}">
        <p14:creationId xmlns:p14="http://schemas.microsoft.com/office/powerpoint/2010/main" val="4188474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FC0B-F7BA-1F60-0378-BC252CCB96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1E40F0-52D0-8606-34A1-805C7BA48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19D105-979A-D445-9824-07CB8929F0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E72787-2B03-32E9-7703-95E2BBE7C1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7EB11C-0455-A75A-B89D-9D7FCD495F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F0C466-231A-EDA7-549C-23DC2D662205}"/>
              </a:ext>
            </a:extLst>
          </p:cNvPr>
          <p:cNvSpPr>
            <a:spLocks noGrp="1"/>
          </p:cNvSpPr>
          <p:nvPr>
            <p:ph type="dt" sz="half" idx="10"/>
          </p:nvPr>
        </p:nvSpPr>
        <p:spPr/>
        <p:txBody>
          <a:bodyPr/>
          <a:lstStyle/>
          <a:p>
            <a:fld id="{C913C188-A444-4489-90F6-78BCEAF557A0}" type="datetimeFigureOut">
              <a:rPr lang="en-US" smtClean="0"/>
              <a:t>04/05/2025</a:t>
            </a:fld>
            <a:endParaRPr lang="en-US"/>
          </a:p>
        </p:txBody>
      </p:sp>
      <p:sp>
        <p:nvSpPr>
          <p:cNvPr id="8" name="Footer Placeholder 7">
            <a:extLst>
              <a:ext uri="{FF2B5EF4-FFF2-40B4-BE49-F238E27FC236}">
                <a16:creationId xmlns:a16="http://schemas.microsoft.com/office/drawing/2014/main" id="{8DD81E7B-4127-BC2F-1FA9-87C112D4B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D69476-2F01-913F-4F22-B789014A2D4A}"/>
              </a:ext>
            </a:extLst>
          </p:cNvPr>
          <p:cNvSpPr>
            <a:spLocks noGrp="1"/>
          </p:cNvSpPr>
          <p:nvPr>
            <p:ph type="sldNum" sz="quarter" idx="12"/>
          </p:nvPr>
        </p:nvSpPr>
        <p:spPr/>
        <p:txBody>
          <a:bodyPr/>
          <a:lstStyle/>
          <a:p>
            <a:fld id="{CB454D66-00BD-446E-9DE5-C7ED91D00624}" type="slidenum">
              <a:rPr lang="en-US" smtClean="0"/>
              <a:t>‹#›</a:t>
            </a:fld>
            <a:endParaRPr lang="en-US"/>
          </a:p>
        </p:txBody>
      </p:sp>
    </p:spTree>
    <p:extLst>
      <p:ext uri="{BB962C8B-B14F-4D97-AF65-F5344CB8AC3E}">
        <p14:creationId xmlns:p14="http://schemas.microsoft.com/office/powerpoint/2010/main" val="3162934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34214-02CF-C368-B545-2130B983B4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0CD664-A940-DAAA-B52F-3C62726139E8}"/>
              </a:ext>
            </a:extLst>
          </p:cNvPr>
          <p:cNvSpPr>
            <a:spLocks noGrp="1"/>
          </p:cNvSpPr>
          <p:nvPr>
            <p:ph type="dt" sz="half" idx="10"/>
          </p:nvPr>
        </p:nvSpPr>
        <p:spPr/>
        <p:txBody>
          <a:bodyPr/>
          <a:lstStyle/>
          <a:p>
            <a:fld id="{C913C188-A444-4489-90F6-78BCEAF557A0}" type="datetimeFigureOut">
              <a:rPr lang="en-US" smtClean="0"/>
              <a:t>04/05/2025</a:t>
            </a:fld>
            <a:endParaRPr lang="en-US"/>
          </a:p>
        </p:txBody>
      </p:sp>
      <p:sp>
        <p:nvSpPr>
          <p:cNvPr id="4" name="Footer Placeholder 3">
            <a:extLst>
              <a:ext uri="{FF2B5EF4-FFF2-40B4-BE49-F238E27FC236}">
                <a16:creationId xmlns:a16="http://schemas.microsoft.com/office/drawing/2014/main" id="{AC4F5A78-1ABA-C41E-276F-70AE2AB091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409D52-F647-F196-B085-262626D6D3F7}"/>
              </a:ext>
            </a:extLst>
          </p:cNvPr>
          <p:cNvSpPr>
            <a:spLocks noGrp="1"/>
          </p:cNvSpPr>
          <p:nvPr>
            <p:ph type="sldNum" sz="quarter" idx="12"/>
          </p:nvPr>
        </p:nvSpPr>
        <p:spPr/>
        <p:txBody>
          <a:bodyPr/>
          <a:lstStyle/>
          <a:p>
            <a:fld id="{CB454D66-00BD-446E-9DE5-C7ED91D00624}" type="slidenum">
              <a:rPr lang="en-US" smtClean="0"/>
              <a:t>‹#›</a:t>
            </a:fld>
            <a:endParaRPr lang="en-US"/>
          </a:p>
        </p:txBody>
      </p:sp>
    </p:spTree>
    <p:extLst>
      <p:ext uri="{BB962C8B-B14F-4D97-AF65-F5344CB8AC3E}">
        <p14:creationId xmlns:p14="http://schemas.microsoft.com/office/powerpoint/2010/main" val="1332027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2C5591-F43E-5F0B-C7C3-A691CDBACFF3}"/>
              </a:ext>
            </a:extLst>
          </p:cNvPr>
          <p:cNvSpPr>
            <a:spLocks noGrp="1"/>
          </p:cNvSpPr>
          <p:nvPr>
            <p:ph type="dt" sz="half" idx="10"/>
          </p:nvPr>
        </p:nvSpPr>
        <p:spPr/>
        <p:txBody>
          <a:bodyPr/>
          <a:lstStyle/>
          <a:p>
            <a:fld id="{C913C188-A444-4489-90F6-78BCEAF557A0}" type="datetimeFigureOut">
              <a:rPr lang="en-US" smtClean="0"/>
              <a:t>04/05/2025</a:t>
            </a:fld>
            <a:endParaRPr lang="en-US"/>
          </a:p>
        </p:txBody>
      </p:sp>
      <p:sp>
        <p:nvSpPr>
          <p:cNvPr id="3" name="Footer Placeholder 2">
            <a:extLst>
              <a:ext uri="{FF2B5EF4-FFF2-40B4-BE49-F238E27FC236}">
                <a16:creationId xmlns:a16="http://schemas.microsoft.com/office/drawing/2014/main" id="{461BE450-4AC8-C307-5145-2FF603F494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2F78D3-48AB-081E-FCB9-AF865C9E4E76}"/>
              </a:ext>
            </a:extLst>
          </p:cNvPr>
          <p:cNvSpPr>
            <a:spLocks noGrp="1"/>
          </p:cNvSpPr>
          <p:nvPr>
            <p:ph type="sldNum" sz="quarter" idx="12"/>
          </p:nvPr>
        </p:nvSpPr>
        <p:spPr/>
        <p:txBody>
          <a:bodyPr/>
          <a:lstStyle/>
          <a:p>
            <a:fld id="{CB454D66-00BD-446E-9DE5-C7ED91D00624}" type="slidenum">
              <a:rPr lang="en-US" smtClean="0"/>
              <a:t>‹#›</a:t>
            </a:fld>
            <a:endParaRPr lang="en-US"/>
          </a:p>
        </p:txBody>
      </p:sp>
    </p:spTree>
    <p:extLst>
      <p:ext uri="{BB962C8B-B14F-4D97-AF65-F5344CB8AC3E}">
        <p14:creationId xmlns:p14="http://schemas.microsoft.com/office/powerpoint/2010/main" val="1436165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0429E-0FEE-8DA6-7617-5C059AA8D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3B0D9E-91DC-A964-B181-D908D51BB0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26DCD-228E-5DC5-E68D-BE2186652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D4C950-02C9-D848-6EE9-3D3741BC4DA9}"/>
              </a:ext>
            </a:extLst>
          </p:cNvPr>
          <p:cNvSpPr>
            <a:spLocks noGrp="1"/>
          </p:cNvSpPr>
          <p:nvPr>
            <p:ph type="dt" sz="half" idx="10"/>
          </p:nvPr>
        </p:nvSpPr>
        <p:spPr/>
        <p:txBody>
          <a:bodyPr/>
          <a:lstStyle/>
          <a:p>
            <a:fld id="{C913C188-A444-4489-90F6-78BCEAF557A0}" type="datetimeFigureOut">
              <a:rPr lang="en-US" smtClean="0"/>
              <a:t>04/05/2025</a:t>
            </a:fld>
            <a:endParaRPr lang="en-US"/>
          </a:p>
        </p:txBody>
      </p:sp>
      <p:sp>
        <p:nvSpPr>
          <p:cNvPr id="6" name="Footer Placeholder 5">
            <a:extLst>
              <a:ext uri="{FF2B5EF4-FFF2-40B4-BE49-F238E27FC236}">
                <a16:creationId xmlns:a16="http://schemas.microsoft.com/office/drawing/2014/main" id="{6D2D8E61-93A7-F2E8-996E-D465ACB226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51472-5EB6-8D74-179C-C45BDB2477D6}"/>
              </a:ext>
            </a:extLst>
          </p:cNvPr>
          <p:cNvSpPr>
            <a:spLocks noGrp="1"/>
          </p:cNvSpPr>
          <p:nvPr>
            <p:ph type="sldNum" sz="quarter" idx="12"/>
          </p:nvPr>
        </p:nvSpPr>
        <p:spPr/>
        <p:txBody>
          <a:bodyPr/>
          <a:lstStyle/>
          <a:p>
            <a:fld id="{CB454D66-00BD-446E-9DE5-C7ED91D00624}" type="slidenum">
              <a:rPr lang="en-US" smtClean="0"/>
              <a:t>‹#›</a:t>
            </a:fld>
            <a:endParaRPr lang="en-US"/>
          </a:p>
        </p:txBody>
      </p:sp>
    </p:spTree>
    <p:extLst>
      <p:ext uri="{BB962C8B-B14F-4D97-AF65-F5344CB8AC3E}">
        <p14:creationId xmlns:p14="http://schemas.microsoft.com/office/powerpoint/2010/main" val="115231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60F1-C840-D032-1AA9-03D9613DF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FB682E-436C-D9BB-CD90-1693F1B728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C44736-B6A0-7852-FC57-9E5FD7AAE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AB4FD9-8E7B-0108-9850-8122D338831C}"/>
              </a:ext>
            </a:extLst>
          </p:cNvPr>
          <p:cNvSpPr>
            <a:spLocks noGrp="1"/>
          </p:cNvSpPr>
          <p:nvPr>
            <p:ph type="dt" sz="half" idx="10"/>
          </p:nvPr>
        </p:nvSpPr>
        <p:spPr/>
        <p:txBody>
          <a:bodyPr/>
          <a:lstStyle/>
          <a:p>
            <a:fld id="{C913C188-A444-4489-90F6-78BCEAF557A0}" type="datetimeFigureOut">
              <a:rPr lang="en-US" smtClean="0"/>
              <a:t>04/05/2025</a:t>
            </a:fld>
            <a:endParaRPr lang="en-US"/>
          </a:p>
        </p:txBody>
      </p:sp>
      <p:sp>
        <p:nvSpPr>
          <p:cNvPr id="6" name="Footer Placeholder 5">
            <a:extLst>
              <a:ext uri="{FF2B5EF4-FFF2-40B4-BE49-F238E27FC236}">
                <a16:creationId xmlns:a16="http://schemas.microsoft.com/office/drawing/2014/main" id="{3B528E0C-8914-4598-04DD-5CA22B9E60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88177-637F-C577-EEA9-D715110791FD}"/>
              </a:ext>
            </a:extLst>
          </p:cNvPr>
          <p:cNvSpPr>
            <a:spLocks noGrp="1"/>
          </p:cNvSpPr>
          <p:nvPr>
            <p:ph type="sldNum" sz="quarter" idx="12"/>
          </p:nvPr>
        </p:nvSpPr>
        <p:spPr/>
        <p:txBody>
          <a:bodyPr/>
          <a:lstStyle/>
          <a:p>
            <a:fld id="{CB454D66-00BD-446E-9DE5-C7ED91D00624}" type="slidenum">
              <a:rPr lang="en-US" smtClean="0"/>
              <a:t>‹#›</a:t>
            </a:fld>
            <a:endParaRPr lang="en-US"/>
          </a:p>
        </p:txBody>
      </p:sp>
    </p:spTree>
    <p:extLst>
      <p:ext uri="{BB962C8B-B14F-4D97-AF65-F5344CB8AC3E}">
        <p14:creationId xmlns:p14="http://schemas.microsoft.com/office/powerpoint/2010/main" val="3615879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B3B1D1-91A5-E3D4-0FD0-975809BBCA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2A57EA-CC09-D47D-7506-EEC290D563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754B7-710B-6058-0974-A70C0E464C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C913C188-A444-4489-90F6-78BCEAF557A0}" type="datetimeFigureOut">
              <a:rPr lang="en-US" smtClean="0"/>
              <a:pPr/>
              <a:t>04/05/2025</a:t>
            </a:fld>
            <a:endParaRPr lang="en-US"/>
          </a:p>
        </p:txBody>
      </p:sp>
      <p:sp>
        <p:nvSpPr>
          <p:cNvPr id="5" name="Footer Placeholder 4">
            <a:extLst>
              <a:ext uri="{FF2B5EF4-FFF2-40B4-BE49-F238E27FC236}">
                <a16:creationId xmlns:a16="http://schemas.microsoft.com/office/drawing/2014/main" id="{59C058C9-AB70-4A6A-BA2B-79E46F733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a:extLst>
              <a:ext uri="{FF2B5EF4-FFF2-40B4-BE49-F238E27FC236}">
                <a16:creationId xmlns:a16="http://schemas.microsoft.com/office/drawing/2014/main" id="{7557F63A-D522-B14C-41E3-A8C70B7D2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CB454D66-00BD-446E-9DE5-C7ED91D00624}" type="slidenum">
              <a:rPr lang="en-US" smtClean="0"/>
              <a:pPr/>
              <a:t>‹#›</a:t>
            </a:fld>
            <a:endParaRPr lang="en-US"/>
          </a:p>
        </p:txBody>
      </p:sp>
    </p:spTree>
    <p:extLst>
      <p:ext uri="{BB962C8B-B14F-4D97-AF65-F5344CB8AC3E}">
        <p14:creationId xmlns:p14="http://schemas.microsoft.com/office/powerpoint/2010/main" val="96420836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C4800-02C9-85BC-079A-3BA9C78BF307}"/>
              </a:ext>
            </a:extLst>
          </p:cNvPr>
          <p:cNvSpPr>
            <a:spLocks noGrp="1"/>
          </p:cNvSpPr>
          <p:nvPr>
            <p:ph type="ctrTitle"/>
          </p:nvPr>
        </p:nvSpPr>
        <p:spPr/>
        <p:txBody>
          <a:bodyPr/>
          <a:lstStyle/>
          <a:p>
            <a:r>
              <a:rPr lang="en-US">
                <a:latin typeface="Times New Roman" panose="02020603050405020304" pitchFamily="18" charset="0"/>
                <a:cs typeface="Times New Roman" panose="02020603050405020304" pitchFamily="18" charset="0"/>
              </a:rPr>
              <a:t>Kính chào thầy và các bạn!</a:t>
            </a:r>
          </a:p>
        </p:txBody>
      </p:sp>
    </p:spTree>
    <p:extLst>
      <p:ext uri="{BB962C8B-B14F-4D97-AF65-F5344CB8AC3E}">
        <p14:creationId xmlns:p14="http://schemas.microsoft.com/office/powerpoint/2010/main" val="298465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45B65-2FCB-0FBE-7B28-3DA99F0C8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5E5D9D-FFFC-678E-B3C3-6258DA082FC9}"/>
              </a:ext>
            </a:extLst>
          </p:cNvPr>
          <p:cNvSpPr>
            <a:spLocks noGrp="1"/>
          </p:cNvSpPr>
          <p:nvPr>
            <p:ph type="title"/>
          </p:nvPr>
        </p:nvSpPr>
        <p:spPr/>
        <p:txBody>
          <a:bodyPr/>
          <a:lstStyle/>
          <a:p>
            <a:r>
              <a:rPr lang="en-US"/>
              <a:t>Topview / Phim được xem nhiều</a:t>
            </a:r>
          </a:p>
        </p:txBody>
      </p:sp>
      <p:sp>
        <p:nvSpPr>
          <p:cNvPr id="3" name="Content Placeholder 2">
            <a:extLst>
              <a:ext uri="{FF2B5EF4-FFF2-40B4-BE49-F238E27FC236}">
                <a16:creationId xmlns:a16="http://schemas.microsoft.com/office/drawing/2014/main" id="{FC36E9C5-8793-0A9E-3644-8ECA7A9CC1F1}"/>
              </a:ext>
            </a:extLst>
          </p:cNvPr>
          <p:cNvSpPr>
            <a:spLocks noGrp="1"/>
          </p:cNvSpPr>
          <p:nvPr>
            <p:ph idx="1"/>
          </p:nvPr>
        </p:nvSpPr>
        <p:spPr>
          <a:xfrm>
            <a:off x="499534" y="1876425"/>
            <a:ext cx="8271933" cy="4321175"/>
          </a:xfrm>
        </p:spPr>
        <p:txBody>
          <a:bodyPr/>
          <a:lstStyle/>
          <a:p>
            <a:pPr>
              <a:lnSpc>
                <a:spcPct val="107000"/>
              </a:lnSpc>
              <a:spcAft>
                <a:spcPts val="800"/>
              </a:spcAft>
              <a:buNone/>
            </a:pPr>
            <a:r>
              <a:rPr lang="en-US" sz="1800" kern="100">
                <a:effectLst/>
                <a:latin typeface="Times New Roman" panose="02020603050405020304" pitchFamily="18" charset="0"/>
                <a:ea typeface="Calibri" panose="020F0502020204030204" pitchFamily="34" charset="0"/>
              </a:rPr>
              <a:t>Chức năng:</a:t>
            </a: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Calibri" panose="020F0502020204030204" pitchFamily="34" charset="0"/>
              </a:rPr>
              <a:t>Sử dụng phương thức $movie-&gt;getMovieTopViews() để lấy danh sách phim có lượt xem cao nhất.</a:t>
            </a: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Calibri" panose="020F0502020204030204" pitchFamily="34" charset="0"/>
              </a:rPr>
              <a:t>Hiển thị từng phim với ảnh đại diện, tiêu đề, số lượt xem, và trạng thái trailer nếu có.</a:t>
            </a: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Calibri" panose="020F0502020204030204" pitchFamily="34" charset="0"/>
              </a:rPr>
              <a:t>Mỗi phim liên kết đến trang chi tiết detail.php?movieId=....</a:t>
            </a:r>
          </a:p>
          <a:p>
            <a:pPr>
              <a:lnSpc>
                <a:spcPct val="107000"/>
              </a:lnSpc>
              <a:spcAft>
                <a:spcPts val="800"/>
              </a:spcAft>
            </a:pPr>
            <a:r>
              <a:rPr lang="en-US" sz="1800" kern="100">
                <a:effectLst/>
                <a:latin typeface="Times New Roman" panose="02020603050405020304" pitchFamily="18" charset="0"/>
                <a:ea typeface="Calibri" panose="020F0502020204030204" pitchFamily="34" charset="0"/>
              </a:rPr>
              <a:t>Ý nghĩa: Giúp người dùng nhận biết phim đang “hot”, tăng khả năng tiếp cận nội dung phổ biến.</a:t>
            </a:r>
          </a:p>
          <a:p>
            <a:endParaRPr lang="en-US"/>
          </a:p>
        </p:txBody>
      </p:sp>
      <p:pic>
        <p:nvPicPr>
          <p:cNvPr id="4" name="Picture 3">
            <a:extLst>
              <a:ext uri="{FF2B5EF4-FFF2-40B4-BE49-F238E27FC236}">
                <a16:creationId xmlns:a16="http://schemas.microsoft.com/office/drawing/2014/main" id="{AD6F939F-BC13-7B59-41F7-B17CB4C07736}"/>
              </a:ext>
            </a:extLst>
          </p:cNvPr>
          <p:cNvPicPr>
            <a:picLocks noChangeAspect="1"/>
          </p:cNvPicPr>
          <p:nvPr/>
        </p:nvPicPr>
        <p:blipFill>
          <a:blip r:embed="rId2"/>
          <a:stretch>
            <a:fillRect/>
          </a:stretch>
        </p:blipFill>
        <p:spPr>
          <a:xfrm>
            <a:off x="9245602" y="1027906"/>
            <a:ext cx="2287922" cy="5638588"/>
          </a:xfrm>
          <a:prstGeom prst="rect">
            <a:avLst/>
          </a:prstGeom>
        </p:spPr>
      </p:pic>
    </p:spTree>
    <p:extLst>
      <p:ext uri="{BB962C8B-B14F-4D97-AF65-F5344CB8AC3E}">
        <p14:creationId xmlns:p14="http://schemas.microsoft.com/office/powerpoint/2010/main" val="1056810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C0D5F-96B0-AA98-840A-035B6C5156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35307-BDB5-98B0-6050-94733994A855}"/>
              </a:ext>
            </a:extLst>
          </p:cNvPr>
          <p:cNvSpPr>
            <a:spLocks noGrp="1"/>
          </p:cNvSpPr>
          <p:nvPr>
            <p:ph type="title"/>
          </p:nvPr>
        </p:nvSpPr>
        <p:spPr/>
        <p:txBody>
          <a:bodyPr/>
          <a:lstStyle/>
          <a:p>
            <a:r>
              <a:rPr lang="en-US"/>
              <a:t>Footer </a:t>
            </a:r>
          </a:p>
        </p:txBody>
      </p:sp>
      <p:sp>
        <p:nvSpPr>
          <p:cNvPr id="3" name="Content Placeholder 2">
            <a:extLst>
              <a:ext uri="{FF2B5EF4-FFF2-40B4-BE49-F238E27FC236}">
                <a16:creationId xmlns:a16="http://schemas.microsoft.com/office/drawing/2014/main" id="{8B436730-A4A1-98A2-8150-B1B4B55B65ED}"/>
              </a:ext>
            </a:extLst>
          </p:cNvPr>
          <p:cNvSpPr>
            <a:spLocks noGrp="1"/>
          </p:cNvSpPr>
          <p:nvPr>
            <p:ph idx="1"/>
          </p:nvPr>
        </p:nvSpPr>
        <p:spPr>
          <a:xfrm>
            <a:off x="838200" y="1825625"/>
            <a:ext cx="9999133" cy="2407708"/>
          </a:xfrm>
        </p:spPr>
        <p:txBody>
          <a:bodyPr/>
          <a:lstStyle/>
          <a:p>
            <a:pPr>
              <a:lnSpc>
                <a:spcPct val="107000"/>
              </a:lnSpc>
              <a:spcAft>
                <a:spcPts val="800"/>
              </a:spcAft>
              <a:buNone/>
            </a:pPr>
            <a:r>
              <a:rPr lang="en-US" sz="1800" kern="100">
                <a:effectLst/>
                <a:latin typeface="Times New Roman" panose="02020603050405020304" pitchFamily="18" charset="0"/>
                <a:ea typeface="Calibri" panose="020F0502020204030204" pitchFamily="34" charset="0"/>
              </a:rPr>
              <a:t>Chức năng:</a:t>
            </a:r>
          </a:p>
          <a:p>
            <a:pPr marL="342900" lvl="0" indent="-342900">
              <a:lnSpc>
                <a:spcPct val="107000"/>
              </a:lnSpc>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Calibri" panose="020F0502020204030204" pitchFamily="34" charset="0"/>
              </a:rPr>
              <a:t>Hiển thị logo trang web và thông tin liên hệ quảng cáo (email: qcfilmbtl@gmail.com).</a:t>
            </a:r>
          </a:p>
          <a:p>
            <a:pPr>
              <a:lnSpc>
                <a:spcPct val="107000"/>
              </a:lnSpc>
              <a:spcAft>
                <a:spcPts val="800"/>
              </a:spcAft>
              <a:buNone/>
            </a:pPr>
            <a:r>
              <a:rPr lang="en-US" sz="1800" kern="100">
                <a:effectLst/>
                <a:latin typeface="Times New Roman" panose="02020603050405020304" pitchFamily="18" charset="0"/>
                <a:ea typeface="Calibri" panose="020F0502020204030204" pitchFamily="34" charset="0"/>
              </a:rPr>
              <a:t>Ý nghĩa:</a:t>
            </a:r>
          </a:p>
          <a:p>
            <a:pPr marL="342900" lvl="0" indent="-342900">
              <a:lnSpc>
                <a:spcPct val="107000"/>
              </a:lnSpc>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Calibri" panose="020F0502020204030204" pitchFamily="34" charset="0"/>
              </a:rPr>
              <a:t>Tạo phần kết trang chuyên nghiệp, cung cấp kênh liên hệ.</a:t>
            </a: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Calibri" panose="020F0502020204030204" pitchFamily="34" charset="0"/>
              </a:rPr>
              <a:t>Hỗ trợ hiển thị hiệu ứng, slider, và các thao tác giao diện mượt mà.</a:t>
            </a:r>
          </a:p>
          <a:p>
            <a:endParaRPr lang="en-US"/>
          </a:p>
        </p:txBody>
      </p:sp>
      <p:pic>
        <p:nvPicPr>
          <p:cNvPr id="4" name="Picture 3">
            <a:extLst>
              <a:ext uri="{FF2B5EF4-FFF2-40B4-BE49-F238E27FC236}">
                <a16:creationId xmlns:a16="http://schemas.microsoft.com/office/drawing/2014/main" id="{48A4B9FF-9D8C-7DE2-30E7-7617C182BC66}"/>
              </a:ext>
            </a:extLst>
          </p:cNvPr>
          <p:cNvPicPr>
            <a:picLocks noChangeAspect="1"/>
          </p:cNvPicPr>
          <p:nvPr/>
        </p:nvPicPr>
        <p:blipFill>
          <a:blip r:embed="rId2"/>
          <a:stretch>
            <a:fillRect/>
          </a:stretch>
        </p:blipFill>
        <p:spPr>
          <a:xfrm>
            <a:off x="1128325" y="4503737"/>
            <a:ext cx="10470262" cy="1325562"/>
          </a:xfrm>
          <a:prstGeom prst="rect">
            <a:avLst/>
          </a:prstGeom>
        </p:spPr>
      </p:pic>
    </p:spTree>
    <p:extLst>
      <p:ext uri="{BB962C8B-B14F-4D97-AF65-F5344CB8AC3E}">
        <p14:creationId xmlns:p14="http://schemas.microsoft.com/office/powerpoint/2010/main" val="57826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FFD0F-EBC6-1437-D584-4600D66BAA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463BD-4936-AA7C-46DD-34CF8F3A8DC9}"/>
              </a:ext>
            </a:extLst>
          </p:cNvPr>
          <p:cNvSpPr>
            <a:spLocks noGrp="1"/>
          </p:cNvSpPr>
          <p:nvPr>
            <p:ph type="title"/>
          </p:nvPr>
        </p:nvSpPr>
        <p:spPr>
          <a:xfrm>
            <a:off x="838200" y="728133"/>
            <a:ext cx="3530600" cy="4876535"/>
          </a:xfrm>
        </p:spPr>
        <p:txBody>
          <a:bodyPr>
            <a:normAutofit/>
          </a:bodyPr>
          <a:lstStyle/>
          <a:p>
            <a:pPr algn="ctr"/>
            <a:r>
              <a:rPr lang="en-US"/>
              <a:t>2.Giao diện trang chi tiết phim</a:t>
            </a:r>
          </a:p>
        </p:txBody>
      </p:sp>
      <p:pic>
        <p:nvPicPr>
          <p:cNvPr id="6" name="Content Placeholder 5">
            <a:extLst>
              <a:ext uri="{FF2B5EF4-FFF2-40B4-BE49-F238E27FC236}">
                <a16:creationId xmlns:a16="http://schemas.microsoft.com/office/drawing/2014/main" id="{D57225F6-78B6-0012-E8B5-BBC12EF19C26}"/>
              </a:ext>
            </a:extLst>
          </p:cNvPr>
          <p:cNvPicPr>
            <a:picLocks noGrp="1" noChangeAspect="1"/>
          </p:cNvPicPr>
          <p:nvPr>
            <p:ph idx="1"/>
          </p:nvPr>
        </p:nvPicPr>
        <p:blipFill>
          <a:blip r:embed="rId2"/>
          <a:stretch>
            <a:fillRect/>
          </a:stretch>
        </p:blipFill>
        <p:spPr>
          <a:xfrm>
            <a:off x="4629005" y="728132"/>
            <a:ext cx="7275176" cy="4707467"/>
          </a:xfrm>
          <a:prstGeom prst="rect">
            <a:avLst/>
          </a:prstGeom>
        </p:spPr>
      </p:pic>
    </p:spTree>
    <p:extLst>
      <p:ext uri="{BB962C8B-B14F-4D97-AF65-F5344CB8AC3E}">
        <p14:creationId xmlns:p14="http://schemas.microsoft.com/office/powerpoint/2010/main" val="668322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57040BE-FCA1-56EF-2843-CE4135AE1108}"/>
              </a:ext>
            </a:extLst>
          </p:cNvPr>
          <p:cNvSpPr>
            <a:spLocks noGrp="1" noChangeArrowheads="1"/>
          </p:cNvSpPr>
          <p:nvPr>
            <p:ph idx="1"/>
          </p:nvPr>
        </p:nvSpPr>
        <p:spPr bwMode="auto">
          <a:xfrm>
            <a:off x="281354" y="1231976"/>
            <a:ext cx="1191064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a:t>-Chức năng:</a:t>
            </a:r>
          </a:p>
          <a:p>
            <a:pPr eaLnBrk="0" fontAlgn="base" hangingPunct="0">
              <a:lnSpc>
                <a:spcPct val="100000"/>
              </a:lnSpc>
              <a:spcBef>
                <a:spcPct val="0"/>
              </a:spcBef>
              <a:spcAft>
                <a:spcPct val="0"/>
              </a:spcAft>
            </a:pPr>
            <a:r>
              <a:rPr lang="en-US" altLang="en-US"/>
              <a:t>Hiển thị chi tiết thông tin của một bộ phim hoặc series dựa vào movieId hoặc seriesId trên URL.</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t>-Nội dung hiển thị:</a:t>
            </a:r>
          </a:p>
          <a:p>
            <a:pPr eaLnBrk="0" fontAlgn="base" hangingPunct="0">
              <a:lnSpc>
                <a:spcPct val="100000"/>
              </a:lnSpc>
              <a:spcBef>
                <a:spcPct val="0"/>
              </a:spcBef>
              <a:spcAft>
                <a:spcPct val="0"/>
              </a:spcAft>
            </a:pPr>
            <a:r>
              <a:rPr lang="en-US" altLang="en-US"/>
              <a:t>Ảnh đại diện phim + nút Play → dẫn đến watching.php.</a:t>
            </a:r>
          </a:p>
          <a:p>
            <a:pPr eaLnBrk="0" fontAlgn="base" hangingPunct="0">
              <a:lnSpc>
                <a:spcPct val="100000"/>
              </a:lnSpc>
              <a:spcBef>
                <a:spcPct val="0"/>
              </a:spcBef>
              <a:spcAft>
                <a:spcPct val="0"/>
              </a:spcAft>
            </a:pPr>
            <a:r>
              <a:rPr lang="en-US" altLang="en-US"/>
              <a:t>Tiêu đề phim, năm phát hành, chất lượng, điểm IMDb, thời lượng.</a:t>
            </a:r>
          </a:p>
          <a:p>
            <a:pPr eaLnBrk="0" fontAlgn="base" hangingPunct="0">
              <a:lnSpc>
                <a:spcPct val="100000"/>
              </a:lnSpc>
              <a:spcBef>
                <a:spcPct val="0"/>
              </a:spcBef>
              <a:spcAft>
                <a:spcPct val="0"/>
              </a:spcAft>
            </a:pPr>
            <a:r>
              <a:rPr lang="en-US" altLang="en-US"/>
              <a:t>Danh sách thể loại (lấy từ bảng genre, hiển thị dạng liên kết).</a:t>
            </a:r>
          </a:p>
          <a:p>
            <a:pPr eaLnBrk="0" fontAlgn="base" hangingPunct="0">
              <a:lnSpc>
                <a:spcPct val="100000"/>
              </a:lnSpc>
              <a:spcBef>
                <a:spcPct val="0"/>
              </a:spcBef>
              <a:spcAft>
                <a:spcPct val="0"/>
              </a:spcAft>
            </a:pPr>
            <a:r>
              <a:rPr lang="en-US" altLang="en-US"/>
              <a:t>ô tả nội dung phim (đặt trong thẻ &lt;article&gt;).</a:t>
            </a:r>
          </a:p>
          <a:p>
            <a:pPr eaLnBrk="0" fontAlgn="base" hangingPunct="0">
              <a:lnSpc>
                <a:spcPct val="100000"/>
              </a:lnSpc>
              <a:spcBef>
                <a:spcPct val="0"/>
              </a:spcBef>
              <a:spcAft>
                <a:spcPct val="0"/>
              </a:spcAft>
            </a:pPr>
            <a:r>
              <a:rPr lang="en-US" altLang="en-US"/>
              <a:t>Mục phim lượt xem nhiều nhất (gợi ý thêm phim cho người dùng).</a:t>
            </a:r>
          </a:p>
          <a:p>
            <a:pPr marL="0" marR="0" lvl="0" indent="0" algn="l" defTabSz="914400" rtl="0" eaLnBrk="0" fontAlgn="base" latinLnBrk="0" hangingPunct="0">
              <a:lnSpc>
                <a:spcPct val="100000"/>
              </a:lnSpc>
              <a:spcBef>
                <a:spcPct val="0"/>
              </a:spcBef>
              <a:spcAft>
                <a:spcPct val="0"/>
              </a:spcAft>
              <a:buClrTx/>
              <a:buSzTx/>
              <a:buFontTx/>
              <a:buNone/>
              <a:tabLst/>
            </a:pPr>
            <a:br>
              <a:rPr lang="en-US" altLang="en-US"/>
            </a:br>
            <a:endParaRPr lang="en-US" altLang="en-US"/>
          </a:p>
        </p:txBody>
      </p:sp>
    </p:spTree>
    <p:extLst>
      <p:ext uri="{BB962C8B-B14F-4D97-AF65-F5344CB8AC3E}">
        <p14:creationId xmlns:p14="http://schemas.microsoft.com/office/powerpoint/2010/main" val="436149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8770B-4F68-B85C-8C94-856050F07C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0A4CE-5A9B-9AC2-C597-CF46C77119A4}"/>
              </a:ext>
            </a:extLst>
          </p:cNvPr>
          <p:cNvSpPr>
            <a:spLocks noGrp="1"/>
          </p:cNvSpPr>
          <p:nvPr>
            <p:ph type="title"/>
          </p:nvPr>
        </p:nvSpPr>
        <p:spPr>
          <a:xfrm>
            <a:off x="838200" y="365125"/>
            <a:ext cx="4859215" cy="5811838"/>
          </a:xfrm>
        </p:spPr>
        <p:txBody>
          <a:bodyPr/>
          <a:lstStyle/>
          <a:p>
            <a:pPr algn="ctr"/>
            <a:r>
              <a:rPr lang="en-US"/>
              <a:t>3. Tính năng Tìm kiếm và Hiển thị Phim trên Web</a:t>
            </a:r>
          </a:p>
        </p:txBody>
      </p:sp>
      <p:sp>
        <p:nvSpPr>
          <p:cNvPr id="3" name="Content Placeholder 2">
            <a:extLst>
              <a:ext uri="{FF2B5EF4-FFF2-40B4-BE49-F238E27FC236}">
                <a16:creationId xmlns:a16="http://schemas.microsoft.com/office/drawing/2014/main" id="{A527A65C-46C8-4FFC-5A28-69DFB111DCAC}"/>
              </a:ext>
            </a:extLst>
          </p:cNvPr>
          <p:cNvSpPr>
            <a:spLocks noGrp="1"/>
          </p:cNvSpPr>
          <p:nvPr>
            <p:ph idx="1"/>
          </p:nvPr>
        </p:nvSpPr>
        <p:spPr>
          <a:xfrm>
            <a:off x="6494587" y="1342292"/>
            <a:ext cx="5444067" cy="4173416"/>
          </a:xfrm>
        </p:spPr>
        <p:txBody>
          <a:bodyPr>
            <a:normAutofit lnSpcReduction="10000"/>
          </a:bodyPr>
          <a:lstStyle/>
          <a:p>
            <a:pPr marL="0" indent="0">
              <a:buNone/>
            </a:pPr>
            <a:r>
              <a:rPr lang="en-US" sz="3600"/>
              <a:t>Tính năng tìm kiếm và hiển thị các phim hoặc series là một phần quan trọng trong việc cung cấp trải nghiệm người dùng. Chức năng này cho phép người dùng tìm kiếm phim theo từ khóa, theo thể loại hoặc theo loại phim (phim mới, phim bộ).</a:t>
            </a:r>
          </a:p>
          <a:p>
            <a:endParaRPr lang="en-US"/>
          </a:p>
        </p:txBody>
      </p:sp>
    </p:spTree>
    <p:extLst>
      <p:ext uri="{BB962C8B-B14F-4D97-AF65-F5344CB8AC3E}">
        <p14:creationId xmlns:p14="http://schemas.microsoft.com/office/powerpoint/2010/main" val="277829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46DB8-641D-110D-49A4-CE5057F89A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15A5E2-6027-2001-0184-EB47B9C43D11}"/>
              </a:ext>
            </a:extLst>
          </p:cNvPr>
          <p:cNvSpPr>
            <a:spLocks noGrp="1"/>
          </p:cNvSpPr>
          <p:nvPr>
            <p:ph type="title"/>
          </p:nvPr>
        </p:nvSpPr>
        <p:spPr/>
        <p:txBody>
          <a:bodyPr/>
          <a:lstStyle/>
          <a:p>
            <a:r>
              <a:rPr lang="en-US"/>
              <a:t>Tìm kiếm theo từ khóa</a:t>
            </a:r>
          </a:p>
        </p:txBody>
      </p:sp>
      <p:sp>
        <p:nvSpPr>
          <p:cNvPr id="3" name="Content Placeholder 2">
            <a:extLst>
              <a:ext uri="{FF2B5EF4-FFF2-40B4-BE49-F238E27FC236}">
                <a16:creationId xmlns:a16="http://schemas.microsoft.com/office/drawing/2014/main" id="{45EA2D3E-1EA4-7B74-BDA1-939B007F47E6}"/>
              </a:ext>
            </a:extLst>
          </p:cNvPr>
          <p:cNvSpPr>
            <a:spLocks noGrp="1"/>
          </p:cNvSpPr>
          <p:nvPr>
            <p:ph idx="1"/>
          </p:nvPr>
        </p:nvSpPr>
        <p:spPr>
          <a:xfrm>
            <a:off x="287868" y="1825624"/>
            <a:ext cx="5469466" cy="5032375"/>
          </a:xfrm>
        </p:spPr>
        <p:txBody>
          <a:bodyPr>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US" sz="1800"/>
              <a:t>Khi người dùng nhập từ khóa vào ô tìm kiếm, tham số s sẽ được gửi qua URL.</a:t>
            </a:r>
          </a:p>
          <a:p>
            <a:pPr marL="342900" lvl="0" indent="-342900">
              <a:lnSpc>
                <a:spcPct val="107000"/>
              </a:lnSpc>
              <a:spcAft>
                <a:spcPts val="800"/>
              </a:spcAft>
              <a:buSzPts val="1000"/>
              <a:buFont typeface="Symbol" panose="05050102010706020507" pitchFamily="18" charset="2"/>
              <a:buChar char=""/>
              <a:tabLst>
                <a:tab pos="457200" algn="l"/>
              </a:tabLst>
            </a:pPr>
            <a:r>
              <a:rPr lang="en-US" sz="1800"/>
              <a:t>Mã PHP sẽ lấy giá trị của s và gọi các phương thức:</a:t>
            </a:r>
          </a:p>
          <a:p>
            <a:pPr marL="742950" lvl="1" indent="-285750">
              <a:lnSpc>
                <a:spcPct val="107000"/>
              </a:lnSpc>
              <a:spcAft>
                <a:spcPts val="800"/>
              </a:spcAft>
              <a:buSzPts val="1000"/>
              <a:buFont typeface="Courier New" panose="02070309020205020404" pitchFamily="49" charset="0"/>
              <a:buChar char="o"/>
              <a:tabLst>
                <a:tab pos="914400" algn="l"/>
              </a:tabLst>
            </a:pPr>
            <a:r>
              <a:rPr lang="en-US" sz="1800"/>
              <a:t>$movie-&gt;searchMovies($keyword)</a:t>
            </a:r>
          </a:p>
          <a:p>
            <a:pPr marL="742950" lvl="1" indent="-285750">
              <a:lnSpc>
                <a:spcPct val="107000"/>
              </a:lnSpc>
              <a:spcAft>
                <a:spcPts val="800"/>
              </a:spcAft>
              <a:buSzPts val="1000"/>
              <a:buFont typeface="Courier New" panose="02070309020205020404" pitchFamily="49" charset="0"/>
              <a:buChar char="o"/>
              <a:tabLst>
                <a:tab pos="914400" algn="l"/>
              </a:tabLst>
            </a:pPr>
            <a:r>
              <a:rPr lang="en-US" sz="1800"/>
              <a:t>$series-&gt;searchSeries($keyword)</a:t>
            </a:r>
          </a:p>
          <a:p>
            <a:pPr marL="342900" lvl="0" indent="-342900">
              <a:lnSpc>
                <a:spcPct val="107000"/>
              </a:lnSpc>
              <a:spcAft>
                <a:spcPts val="800"/>
              </a:spcAft>
              <a:buSzPts val="1000"/>
              <a:buFont typeface="Symbol" panose="05050102010706020507" pitchFamily="18" charset="2"/>
              <a:buChar char=""/>
              <a:tabLst>
                <a:tab pos="457200" algn="l"/>
              </a:tabLst>
            </a:pPr>
            <a:r>
              <a:rPr lang="en-US" sz="1800"/>
              <a:t>Kết quả trả về là danh sách phim và series phù hợp với từ khóa. Các kết quả này sẽ được hiển thị dưới dạng lưới.</a:t>
            </a:r>
          </a:p>
          <a:p>
            <a:endParaRPr lang="en-US" sz="1800"/>
          </a:p>
        </p:txBody>
      </p:sp>
      <p:pic>
        <p:nvPicPr>
          <p:cNvPr id="4" name="Picture 3">
            <a:extLst>
              <a:ext uri="{FF2B5EF4-FFF2-40B4-BE49-F238E27FC236}">
                <a16:creationId xmlns:a16="http://schemas.microsoft.com/office/drawing/2014/main" id="{FBCD1184-2ABF-83A1-AFF4-52A64ECCDDB1}"/>
              </a:ext>
            </a:extLst>
          </p:cNvPr>
          <p:cNvPicPr>
            <a:picLocks noChangeAspect="1"/>
          </p:cNvPicPr>
          <p:nvPr/>
        </p:nvPicPr>
        <p:blipFill>
          <a:blip r:embed="rId2"/>
          <a:stretch>
            <a:fillRect/>
          </a:stretch>
        </p:blipFill>
        <p:spPr>
          <a:xfrm>
            <a:off x="5757334" y="1825624"/>
            <a:ext cx="6192458" cy="4202112"/>
          </a:xfrm>
          <a:prstGeom prst="rect">
            <a:avLst/>
          </a:prstGeom>
        </p:spPr>
      </p:pic>
    </p:spTree>
    <p:extLst>
      <p:ext uri="{BB962C8B-B14F-4D97-AF65-F5344CB8AC3E}">
        <p14:creationId xmlns:p14="http://schemas.microsoft.com/office/powerpoint/2010/main" val="2944920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B74A8-6107-ABF7-EFF5-FD285DDDB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B155FF-58F9-E0F2-4019-899304F5E610}"/>
              </a:ext>
            </a:extLst>
          </p:cNvPr>
          <p:cNvSpPr>
            <a:spLocks noGrp="1"/>
          </p:cNvSpPr>
          <p:nvPr>
            <p:ph type="title"/>
          </p:nvPr>
        </p:nvSpPr>
        <p:spPr/>
        <p:txBody>
          <a:bodyPr/>
          <a:lstStyle/>
          <a:p>
            <a:r>
              <a:rPr lang="en-US"/>
              <a:t>Hiển thị theo thể loại (genre)</a:t>
            </a:r>
          </a:p>
        </p:txBody>
      </p:sp>
      <p:sp>
        <p:nvSpPr>
          <p:cNvPr id="3" name="Content Placeholder 2">
            <a:extLst>
              <a:ext uri="{FF2B5EF4-FFF2-40B4-BE49-F238E27FC236}">
                <a16:creationId xmlns:a16="http://schemas.microsoft.com/office/drawing/2014/main" id="{62109A8D-5321-1D92-FC24-905CB2DE852A}"/>
              </a:ext>
            </a:extLst>
          </p:cNvPr>
          <p:cNvSpPr>
            <a:spLocks noGrp="1"/>
          </p:cNvSpPr>
          <p:nvPr>
            <p:ph idx="1"/>
          </p:nvPr>
        </p:nvSpPr>
        <p:spPr>
          <a:xfrm>
            <a:off x="270934" y="1825625"/>
            <a:ext cx="5588000" cy="4667250"/>
          </a:xfrm>
        </p:spPr>
        <p:txBody>
          <a:bodyPr>
            <a:normAutofit lnSpcReduction="10000"/>
          </a:bodyPr>
          <a:lstStyle/>
          <a:p>
            <a:pPr>
              <a:lnSpc>
                <a:spcPct val="107000"/>
              </a:lnSpc>
              <a:spcAft>
                <a:spcPts val="800"/>
              </a:spcAft>
              <a:buNone/>
            </a:pPr>
            <a:r>
              <a:rPr lang="en-US" sz="1800"/>
              <a:t>Trang web có đa dạng thể loại để dễ dàng tìm kiếm theo sở thích thì sẽ chia ra thành các thể loại như: Cổ trang, Hài hước, Hiện đại,  Khoa học, Luyện cấp, Tu tiên, Võ thuật,…</a:t>
            </a:r>
          </a:p>
          <a:p>
            <a:pPr marL="342900" lvl="0" indent="-342900">
              <a:lnSpc>
                <a:spcPct val="107000"/>
              </a:lnSpc>
              <a:spcAft>
                <a:spcPts val="800"/>
              </a:spcAft>
              <a:buSzPts val="1000"/>
              <a:buFont typeface="Symbol" panose="05050102010706020507" pitchFamily="18" charset="2"/>
              <a:buChar char=""/>
              <a:tabLst>
                <a:tab pos="457200" algn="l"/>
              </a:tabLst>
            </a:pPr>
            <a:r>
              <a:rPr lang="en-US" sz="1800"/>
              <a:t>Khi người dùng chọn một thể loại cụ thể, URL sẽ chứa tham số genre.</a:t>
            </a:r>
          </a:p>
          <a:p>
            <a:pPr marL="342900" lvl="0" indent="-342900">
              <a:lnSpc>
                <a:spcPct val="107000"/>
              </a:lnSpc>
              <a:spcAft>
                <a:spcPts val="800"/>
              </a:spcAft>
              <a:buSzPts val="1000"/>
              <a:buFont typeface="Symbol" panose="05050102010706020507" pitchFamily="18" charset="2"/>
              <a:buChar char=""/>
              <a:tabLst>
                <a:tab pos="457200" algn="l"/>
              </a:tabLst>
            </a:pPr>
            <a:r>
              <a:rPr lang="en-US" sz="1800"/>
              <a:t>Mã PHP sẽ gọi:</a:t>
            </a:r>
          </a:p>
          <a:p>
            <a:pPr marL="742950" lvl="1" indent="-285750">
              <a:lnSpc>
                <a:spcPct val="107000"/>
              </a:lnSpc>
              <a:spcAft>
                <a:spcPts val="800"/>
              </a:spcAft>
              <a:buSzPts val="1000"/>
              <a:buFont typeface="Courier New" panose="02070309020205020404" pitchFamily="49" charset="0"/>
              <a:buChar char="o"/>
              <a:tabLst>
                <a:tab pos="914400" algn="l"/>
              </a:tabLst>
            </a:pPr>
            <a:r>
              <a:rPr lang="en-US" sz="1800"/>
              <a:t>$genre-&gt;getMovieByGenreId($id)</a:t>
            </a:r>
          </a:p>
          <a:p>
            <a:pPr marL="742950" lvl="1" indent="-285750">
              <a:lnSpc>
                <a:spcPct val="107000"/>
              </a:lnSpc>
              <a:spcAft>
                <a:spcPts val="800"/>
              </a:spcAft>
              <a:buSzPts val="1000"/>
              <a:buFont typeface="Courier New" panose="02070309020205020404" pitchFamily="49" charset="0"/>
              <a:buChar char="o"/>
              <a:tabLst>
                <a:tab pos="914400" algn="l"/>
              </a:tabLst>
            </a:pPr>
            <a:r>
              <a:rPr lang="en-US" sz="1800"/>
              <a:t>$genre-&gt;getSeriesByGenreId($id)</a:t>
            </a:r>
          </a:p>
          <a:p>
            <a:pPr marL="342900" lvl="0" indent="-342900">
              <a:lnSpc>
                <a:spcPct val="107000"/>
              </a:lnSpc>
              <a:spcAft>
                <a:spcPts val="800"/>
              </a:spcAft>
              <a:buSzPts val="1000"/>
              <a:buFont typeface="Symbol" panose="05050102010706020507" pitchFamily="18" charset="2"/>
              <a:buChar char=""/>
              <a:tabLst>
                <a:tab pos="457200" algn="l"/>
              </a:tabLst>
            </a:pPr>
            <a:r>
              <a:rPr lang="en-US" sz="1800"/>
              <a:t>Kết quả trả về là danh sách phim và series phù hợp với từ khóa. Các kết quả này sẽ được hiển thị dưới dạng lưới.</a:t>
            </a:r>
          </a:p>
          <a:p>
            <a:endParaRPr lang="en-US" sz="1800"/>
          </a:p>
        </p:txBody>
      </p:sp>
      <p:pic>
        <p:nvPicPr>
          <p:cNvPr id="4" name="Picture 3">
            <a:extLst>
              <a:ext uri="{FF2B5EF4-FFF2-40B4-BE49-F238E27FC236}">
                <a16:creationId xmlns:a16="http://schemas.microsoft.com/office/drawing/2014/main" id="{B0A5EA75-0785-B74D-530F-52E981628888}"/>
              </a:ext>
            </a:extLst>
          </p:cNvPr>
          <p:cNvPicPr>
            <a:picLocks noChangeAspect="1"/>
          </p:cNvPicPr>
          <p:nvPr/>
        </p:nvPicPr>
        <p:blipFill>
          <a:blip r:embed="rId2"/>
          <a:stretch>
            <a:fillRect/>
          </a:stretch>
        </p:blipFill>
        <p:spPr>
          <a:xfrm>
            <a:off x="5858934" y="1484630"/>
            <a:ext cx="5943600" cy="5008245"/>
          </a:xfrm>
          <a:prstGeom prst="rect">
            <a:avLst/>
          </a:prstGeom>
        </p:spPr>
      </p:pic>
    </p:spTree>
    <p:extLst>
      <p:ext uri="{BB962C8B-B14F-4D97-AF65-F5344CB8AC3E}">
        <p14:creationId xmlns:p14="http://schemas.microsoft.com/office/powerpoint/2010/main" val="3690260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B3582-A0BA-16BC-A0CB-6E46303EF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F0619E-9EA6-F26A-AE2E-17CC56DF3D75}"/>
              </a:ext>
            </a:extLst>
          </p:cNvPr>
          <p:cNvSpPr>
            <a:spLocks noGrp="1"/>
          </p:cNvSpPr>
          <p:nvPr>
            <p:ph type="title"/>
          </p:nvPr>
        </p:nvSpPr>
        <p:spPr>
          <a:xfrm>
            <a:off x="1" y="365125"/>
            <a:ext cx="4301066" cy="4951942"/>
          </a:xfrm>
        </p:spPr>
        <p:txBody>
          <a:bodyPr/>
          <a:lstStyle/>
          <a:p>
            <a:r>
              <a:rPr lang="en-US"/>
              <a:t>Phim mới: các bộ phim mới phát hành (2025 )</a:t>
            </a:r>
          </a:p>
        </p:txBody>
      </p:sp>
      <p:pic>
        <p:nvPicPr>
          <p:cNvPr id="4" name="Picture 3">
            <a:extLst>
              <a:ext uri="{FF2B5EF4-FFF2-40B4-BE49-F238E27FC236}">
                <a16:creationId xmlns:a16="http://schemas.microsoft.com/office/drawing/2014/main" id="{DE08A387-1A04-EF94-BB76-4C0D64F6E16D}"/>
              </a:ext>
            </a:extLst>
          </p:cNvPr>
          <p:cNvPicPr>
            <a:picLocks noChangeAspect="1"/>
          </p:cNvPicPr>
          <p:nvPr/>
        </p:nvPicPr>
        <p:blipFill>
          <a:blip r:embed="rId2"/>
          <a:stretch>
            <a:fillRect/>
          </a:stretch>
        </p:blipFill>
        <p:spPr>
          <a:xfrm>
            <a:off x="4577425" y="1"/>
            <a:ext cx="7614576" cy="6858000"/>
          </a:xfrm>
          <a:prstGeom prst="rect">
            <a:avLst/>
          </a:prstGeom>
        </p:spPr>
      </p:pic>
    </p:spTree>
    <p:extLst>
      <p:ext uri="{BB962C8B-B14F-4D97-AF65-F5344CB8AC3E}">
        <p14:creationId xmlns:p14="http://schemas.microsoft.com/office/powerpoint/2010/main" val="1738099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D6DBD-2114-E493-E43B-113B964AA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D4C65-E24C-C74C-08A8-6CC8D55A0650}"/>
              </a:ext>
            </a:extLst>
          </p:cNvPr>
          <p:cNvSpPr>
            <a:spLocks noGrp="1"/>
          </p:cNvSpPr>
          <p:nvPr>
            <p:ph type="title"/>
          </p:nvPr>
        </p:nvSpPr>
        <p:spPr/>
        <p:txBody>
          <a:bodyPr/>
          <a:lstStyle/>
          <a:p>
            <a:r>
              <a:rPr lang="en-US"/>
              <a:t>Movie (Phim lẻ)</a:t>
            </a:r>
          </a:p>
        </p:txBody>
      </p:sp>
      <p:pic>
        <p:nvPicPr>
          <p:cNvPr id="4" name="Content Placeholder 3">
            <a:extLst>
              <a:ext uri="{FF2B5EF4-FFF2-40B4-BE49-F238E27FC236}">
                <a16:creationId xmlns:a16="http://schemas.microsoft.com/office/drawing/2014/main" id="{BA8F2D84-211D-1B7F-E56F-DE9BB1445AEF}"/>
              </a:ext>
            </a:extLst>
          </p:cNvPr>
          <p:cNvPicPr>
            <a:picLocks noGrp="1" noChangeAspect="1"/>
          </p:cNvPicPr>
          <p:nvPr>
            <p:ph idx="1"/>
          </p:nvPr>
        </p:nvPicPr>
        <p:blipFill>
          <a:blip r:embed="rId2"/>
          <a:stretch>
            <a:fillRect/>
          </a:stretch>
        </p:blipFill>
        <p:spPr>
          <a:xfrm>
            <a:off x="4158256" y="1825625"/>
            <a:ext cx="3875487" cy="4351338"/>
          </a:xfrm>
          <a:prstGeom prst="rect">
            <a:avLst/>
          </a:prstGeom>
        </p:spPr>
      </p:pic>
    </p:spTree>
    <p:extLst>
      <p:ext uri="{BB962C8B-B14F-4D97-AF65-F5344CB8AC3E}">
        <p14:creationId xmlns:p14="http://schemas.microsoft.com/office/powerpoint/2010/main" val="3399898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3FE32-41B3-6B6F-55F4-4CE6611177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81A70-3475-3670-2C5A-B8261E3D8E14}"/>
              </a:ext>
            </a:extLst>
          </p:cNvPr>
          <p:cNvSpPr>
            <a:spLocks noGrp="1"/>
          </p:cNvSpPr>
          <p:nvPr>
            <p:ph type="title"/>
          </p:nvPr>
        </p:nvSpPr>
        <p:spPr>
          <a:xfrm>
            <a:off x="1413933" y="144992"/>
            <a:ext cx="10515600" cy="1325563"/>
          </a:xfrm>
        </p:spPr>
        <p:txBody>
          <a:bodyPr/>
          <a:lstStyle/>
          <a:p>
            <a:r>
              <a:rPr lang="en-US"/>
              <a:t>Phim bộ</a:t>
            </a:r>
          </a:p>
        </p:txBody>
      </p:sp>
      <p:pic>
        <p:nvPicPr>
          <p:cNvPr id="4" name="Content Placeholder 3">
            <a:extLst>
              <a:ext uri="{FF2B5EF4-FFF2-40B4-BE49-F238E27FC236}">
                <a16:creationId xmlns:a16="http://schemas.microsoft.com/office/drawing/2014/main" id="{431FC36B-1F0F-4A05-833F-06FA6CB5C412}"/>
              </a:ext>
            </a:extLst>
          </p:cNvPr>
          <p:cNvPicPr>
            <a:picLocks noGrp="1" noChangeAspect="1"/>
          </p:cNvPicPr>
          <p:nvPr>
            <p:ph idx="1"/>
          </p:nvPr>
        </p:nvPicPr>
        <p:blipFill>
          <a:blip r:embed="rId2"/>
          <a:stretch>
            <a:fillRect/>
          </a:stretch>
        </p:blipFill>
        <p:spPr>
          <a:xfrm>
            <a:off x="5875209" y="0"/>
            <a:ext cx="6316792" cy="6858000"/>
          </a:xfrm>
          <a:prstGeom prst="rect">
            <a:avLst/>
          </a:prstGeom>
        </p:spPr>
      </p:pic>
    </p:spTree>
    <p:extLst>
      <p:ext uri="{BB962C8B-B14F-4D97-AF65-F5344CB8AC3E}">
        <p14:creationId xmlns:p14="http://schemas.microsoft.com/office/powerpoint/2010/main" val="258232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AF09A-E2C9-26FC-DAB0-1ABBA6697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BF7580-7AEA-930A-4DB0-0794D7E57E06}"/>
              </a:ext>
            </a:extLst>
          </p:cNvPr>
          <p:cNvSpPr>
            <a:spLocks noGrp="1"/>
          </p:cNvSpPr>
          <p:nvPr>
            <p:ph type="ctrTitle"/>
          </p:nvPr>
        </p:nvSpPr>
        <p:spPr>
          <a:xfrm>
            <a:off x="890953" y="868362"/>
            <a:ext cx="10996247" cy="2387600"/>
          </a:xfrm>
        </p:spPr>
        <p:txBody>
          <a:bodyPr/>
          <a:lstStyle/>
          <a:p>
            <a:r>
              <a:rPr lang="en-US">
                <a:latin typeface="Times New Roman" panose="02020603050405020304" pitchFamily="18" charset="0"/>
                <a:cs typeface="Times New Roman" panose="02020603050405020304" pitchFamily="18" charset="0"/>
              </a:rPr>
              <a:t>Chủ đề :</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Thiết kế Web xem phim hoạt hình </a:t>
            </a:r>
          </a:p>
        </p:txBody>
      </p:sp>
      <p:sp>
        <p:nvSpPr>
          <p:cNvPr id="4" name="Subtitle 2">
            <a:extLst>
              <a:ext uri="{FF2B5EF4-FFF2-40B4-BE49-F238E27FC236}">
                <a16:creationId xmlns:a16="http://schemas.microsoft.com/office/drawing/2014/main" id="{DD261F9A-9F86-5741-2568-D99D068062E6}"/>
              </a:ext>
            </a:extLst>
          </p:cNvPr>
          <p:cNvSpPr>
            <a:spLocks noGrp="1"/>
          </p:cNvSpPr>
          <p:nvPr>
            <p:ph type="subTitle" idx="1"/>
          </p:nvPr>
        </p:nvSpPr>
        <p:spPr>
          <a:xfrm>
            <a:off x="1524000" y="3602038"/>
            <a:ext cx="10011508" cy="3255962"/>
          </a:xfrm>
        </p:spPr>
        <p:txBody>
          <a:bodyPr>
            <a:normAutofit fontScale="92500" lnSpcReduction="20000"/>
          </a:bodyPr>
          <a:lstStyle/>
          <a:p>
            <a:r>
              <a:rPr lang="en-US">
                <a:latin typeface="Times New Roman" panose="02020603050405020304" pitchFamily="18" charset="0"/>
                <a:cs typeface="Times New Roman" panose="02020603050405020304" pitchFamily="18" charset="0"/>
              </a:rPr>
              <a:t>Nhóm: 13</a:t>
            </a:r>
          </a:p>
          <a:p>
            <a:pPr>
              <a:buNone/>
            </a:pPr>
            <a:r>
              <a:rPr lang="vi-VN">
                <a:latin typeface="Times New Roman" panose="02020603050405020304" pitchFamily="18" charset="0"/>
                <a:cs typeface="Times New Roman" panose="02020603050405020304" pitchFamily="18" charset="0"/>
              </a:rPr>
              <a:t>1. Phạm Hà Võ </a:t>
            </a:r>
          </a:p>
          <a:p>
            <a:pPr>
              <a:buNone/>
            </a:pPr>
            <a:r>
              <a:rPr lang="vi-VN">
                <a:latin typeface="Times New Roman" panose="02020603050405020304" pitchFamily="18" charset="0"/>
                <a:cs typeface="Times New Roman" panose="02020603050405020304" pitchFamily="18" charset="0"/>
              </a:rPr>
              <a:t>2. Lê Văn Phong </a:t>
            </a:r>
          </a:p>
          <a:p>
            <a:pPr>
              <a:buNone/>
            </a:pPr>
            <a:r>
              <a:rPr lang="vi-VN">
                <a:latin typeface="Times New Roman" panose="02020603050405020304" pitchFamily="18" charset="0"/>
                <a:cs typeface="Times New Roman" panose="02020603050405020304" pitchFamily="18" charset="0"/>
              </a:rPr>
              <a:t>3. Su Đức Tiến </a:t>
            </a:r>
          </a:p>
          <a:p>
            <a:pPr>
              <a:buNone/>
            </a:pPr>
            <a:r>
              <a:rPr lang="vi-VN">
                <a:latin typeface="Times New Roman" panose="02020603050405020304" pitchFamily="18" charset="0"/>
                <a:cs typeface="Times New Roman" panose="02020603050405020304" pitchFamily="18" charset="0"/>
              </a:rPr>
              <a:t>4. Trần Thị Kim Duyên </a:t>
            </a:r>
          </a:p>
          <a:p>
            <a:pPr>
              <a:buNone/>
            </a:pPr>
            <a:r>
              <a:rPr lang="vi-VN">
                <a:latin typeface="Times New Roman" panose="02020603050405020304" pitchFamily="18" charset="0"/>
                <a:cs typeface="Times New Roman" panose="02020603050405020304" pitchFamily="18" charset="0"/>
              </a:rPr>
              <a:t>5. Võ Hồng Phúc </a:t>
            </a:r>
          </a:p>
          <a:p>
            <a:r>
              <a:rPr lang="vi-VN">
                <a:latin typeface="Times New Roman" panose="02020603050405020304" pitchFamily="18" charset="0"/>
                <a:cs typeface="Times New Roman" panose="02020603050405020304" pitchFamily="18" charset="0"/>
              </a:rPr>
              <a:t>6. Phạm Đăng Dương</a:t>
            </a:r>
          </a:p>
          <a:p>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94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01AA8-C64D-B429-52C4-C62534BE0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8B70F5-63ED-38A3-0D5B-3B234146C325}"/>
              </a:ext>
            </a:extLst>
          </p:cNvPr>
          <p:cNvSpPr>
            <a:spLocks noGrp="1"/>
          </p:cNvSpPr>
          <p:nvPr>
            <p:ph type="title"/>
          </p:nvPr>
        </p:nvSpPr>
        <p:spPr>
          <a:xfrm>
            <a:off x="838200" y="365125"/>
            <a:ext cx="3077308" cy="5308844"/>
          </a:xfrm>
        </p:spPr>
        <p:txBody>
          <a:bodyPr/>
          <a:lstStyle/>
          <a:p>
            <a:r>
              <a:rPr lang="en-US"/>
              <a:t>4.Trang hiển thị nội dung phim chi tiết</a:t>
            </a:r>
          </a:p>
        </p:txBody>
      </p:sp>
      <p:pic>
        <p:nvPicPr>
          <p:cNvPr id="4" name="Content Placeholder 3">
            <a:extLst>
              <a:ext uri="{FF2B5EF4-FFF2-40B4-BE49-F238E27FC236}">
                <a16:creationId xmlns:a16="http://schemas.microsoft.com/office/drawing/2014/main" id="{A23ED7F1-A12D-5440-C8D0-BCFBE265E751}"/>
              </a:ext>
            </a:extLst>
          </p:cNvPr>
          <p:cNvPicPr>
            <a:picLocks noGrp="1" noChangeAspect="1"/>
          </p:cNvPicPr>
          <p:nvPr>
            <p:ph idx="1"/>
          </p:nvPr>
        </p:nvPicPr>
        <p:blipFill>
          <a:blip r:embed="rId2"/>
          <a:stretch>
            <a:fillRect/>
          </a:stretch>
        </p:blipFill>
        <p:spPr>
          <a:xfrm>
            <a:off x="4548555" y="5025"/>
            <a:ext cx="7643446" cy="6852975"/>
          </a:xfrm>
          <a:prstGeom prst="rect">
            <a:avLst/>
          </a:prstGeom>
        </p:spPr>
      </p:pic>
    </p:spTree>
    <p:extLst>
      <p:ext uri="{BB962C8B-B14F-4D97-AF65-F5344CB8AC3E}">
        <p14:creationId xmlns:p14="http://schemas.microsoft.com/office/powerpoint/2010/main" val="1042149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C9D45-26FD-FDE1-DA41-8425D2D7031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A9C6139B-6447-7D14-B367-19B6735E19B4}"/>
              </a:ext>
            </a:extLst>
          </p:cNvPr>
          <p:cNvSpPr>
            <a:spLocks noGrp="1" noChangeArrowheads="1"/>
          </p:cNvSpPr>
          <p:nvPr>
            <p:ph idx="1"/>
          </p:nvPr>
        </p:nvSpPr>
        <p:spPr bwMode="auto">
          <a:xfrm>
            <a:off x="501161" y="898779"/>
            <a:ext cx="11189677"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a:t>Chức năng chính:</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t>Cung cấp giao diện xem phim trực tuyến:</a:t>
            </a:r>
          </a:p>
          <a:p>
            <a:pPr marL="457200" marR="0" lvl="1" indent="0" algn="l" defTabSz="914400" rtl="0" eaLnBrk="0" fontAlgn="base" latinLnBrk="0" hangingPunct="0">
              <a:lnSpc>
                <a:spcPct val="100000"/>
              </a:lnSpc>
              <a:spcBef>
                <a:spcPct val="0"/>
              </a:spcBef>
              <a:spcAft>
                <a:spcPct val="0"/>
              </a:spcAft>
              <a:buClrTx/>
              <a:buSzTx/>
              <a:buNone/>
              <a:tabLst/>
            </a:pPr>
            <a:r>
              <a:rPr lang="en-US" altLang="en-US" sz="2800"/>
              <a:t>Sử dụng thẻ &lt;iframe&gt; để phát video từ liên kết trong cơ sở dữ liệu.</a:t>
            </a:r>
          </a:p>
          <a:p>
            <a:pPr marL="457200" marR="0" lvl="1" indent="0" algn="l" defTabSz="914400" rtl="0" eaLnBrk="0" fontAlgn="base" latinLnBrk="0" hangingPunct="0">
              <a:lnSpc>
                <a:spcPct val="100000"/>
              </a:lnSpc>
              <a:spcBef>
                <a:spcPct val="0"/>
              </a:spcBef>
              <a:spcAft>
                <a:spcPct val="0"/>
              </a:spcAft>
              <a:buClrTx/>
              <a:buSzTx/>
              <a:buNone/>
              <a:tabLst/>
            </a:pPr>
            <a:r>
              <a:rPr lang="en-US" altLang="en-US" sz="2800"/>
              <a:t>Giao diện phát phim toàn màn hình ngang, giúp người xem có trải nghiệm dễ chịu và thoải mái.</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t>Tự động xác định loại nội dung cần hiển thị:</a:t>
            </a:r>
          </a:p>
          <a:p>
            <a:pPr marL="457200" marR="0" lvl="1" indent="0" algn="l" defTabSz="914400" rtl="0" eaLnBrk="0" fontAlgn="base" latinLnBrk="0" hangingPunct="0">
              <a:lnSpc>
                <a:spcPct val="100000"/>
              </a:lnSpc>
              <a:spcBef>
                <a:spcPct val="0"/>
              </a:spcBef>
              <a:spcAft>
                <a:spcPct val="0"/>
              </a:spcAft>
              <a:buClrTx/>
              <a:buSzTx/>
              <a:buNone/>
              <a:tabLst/>
            </a:pPr>
            <a:r>
              <a:rPr lang="en-US" altLang="en-US" sz="2800"/>
              <a:t>Nếu truy cập bằng movieId, trang hiển thị phim lẻ với một video duy nhất.</a:t>
            </a:r>
          </a:p>
          <a:p>
            <a:pPr marL="457200" marR="0" lvl="1" indent="0" algn="l" defTabSz="914400" rtl="0" eaLnBrk="0" fontAlgn="base" latinLnBrk="0" hangingPunct="0">
              <a:lnSpc>
                <a:spcPct val="100000"/>
              </a:lnSpc>
              <a:spcBef>
                <a:spcPct val="0"/>
              </a:spcBef>
              <a:spcAft>
                <a:spcPct val="0"/>
              </a:spcAft>
              <a:buClrTx/>
              <a:buSzTx/>
              <a:buNone/>
              <a:tabLst/>
            </a:pPr>
            <a:r>
              <a:rPr lang="en-US" altLang="en-US" sz="2800"/>
              <a:t>Nếu truy cập bằng seriesId, trang hiển thị phim bộ và tự động xác định tập phim (ep) cần hiển thị.</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a:t>Hỗ trợ chuyển đổi linh hoạt giữa các tập phim:</a:t>
            </a:r>
          </a:p>
          <a:p>
            <a:pPr marL="457200" marR="0" lvl="1" indent="0" algn="l" defTabSz="914400" rtl="0" eaLnBrk="0" fontAlgn="base" latinLnBrk="0" hangingPunct="0">
              <a:lnSpc>
                <a:spcPct val="100000"/>
              </a:lnSpc>
              <a:spcBef>
                <a:spcPct val="0"/>
              </a:spcBef>
              <a:spcAft>
                <a:spcPct val="0"/>
              </a:spcAft>
              <a:buClrTx/>
              <a:buSzTx/>
              <a:buNone/>
              <a:tabLst/>
            </a:pPr>
            <a:r>
              <a:rPr lang="en-US" altLang="en-US" sz="2800"/>
              <a:t>Đối với phim bộ, trang tự động tạo danh sách các tập có sẵn.</a:t>
            </a:r>
          </a:p>
          <a:p>
            <a:pPr marL="457200" marR="0" lvl="1" indent="0" algn="l" defTabSz="914400" rtl="0" eaLnBrk="0" fontAlgn="base" latinLnBrk="0" hangingPunct="0">
              <a:lnSpc>
                <a:spcPct val="100000"/>
              </a:lnSpc>
              <a:spcBef>
                <a:spcPct val="0"/>
              </a:spcBef>
              <a:spcAft>
                <a:spcPct val="0"/>
              </a:spcAft>
              <a:buClrTx/>
              <a:buSzTx/>
              <a:buNone/>
              <a:tabLst/>
            </a:pPr>
            <a:r>
              <a:rPr lang="en-US" altLang="en-US" sz="2800"/>
              <a:t>Người dùng có thể chọn tập phim mà không cần tải lại trang.</a:t>
            </a:r>
          </a:p>
        </p:txBody>
      </p:sp>
    </p:spTree>
    <p:extLst>
      <p:ext uri="{BB962C8B-B14F-4D97-AF65-F5344CB8AC3E}">
        <p14:creationId xmlns:p14="http://schemas.microsoft.com/office/powerpoint/2010/main" val="632997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40B00-56FD-3B92-8BE4-41A4CAF98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1151D6-7A0E-6471-26C3-694F941A1763}"/>
              </a:ext>
            </a:extLst>
          </p:cNvPr>
          <p:cNvSpPr>
            <a:spLocks noGrp="1"/>
          </p:cNvSpPr>
          <p:nvPr>
            <p:ph type="title"/>
          </p:nvPr>
        </p:nvSpPr>
        <p:spPr>
          <a:xfrm>
            <a:off x="838200" y="365125"/>
            <a:ext cx="10017369" cy="2307737"/>
          </a:xfrm>
        </p:spPr>
        <p:txBody>
          <a:bodyPr>
            <a:normAutofit/>
          </a:bodyPr>
          <a:lstStyle/>
          <a:p>
            <a:r>
              <a:rPr lang="en-US" sz="5400"/>
              <a:t>II. Giao diện chương trình admin</a:t>
            </a:r>
          </a:p>
        </p:txBody>
      </p:sp>
      <p:sp>
        <p:nvSpPr>
          <p:cNvPr id="4" name="Title 1">
            <a:extLst>
              <a:ext uri="{FF2B5EF4-FFF2-40B4-BE49-F238E27FC236}">
                <a16:creationId xmlns:a16="http://schemas.microsoft.com/office/drawing/2014/main" id="{CCB5EB9A-C239-7502-4618-D0975C28309E}"/>
              </a:ext>
            </a:extLst>
          </p:cNvPr>
          <p:cNvSpPr txBox="1">
            <a:spLocks/>
          </p:cNvSpPr>
          <p:nvPr/>
        </p:nvSpPr>
        <p:spPr>
          <a:xfrm>
            <a:off x="838199" y="2627679"/>
            <a:ext cx="10017369" cy="403102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r>
              <a:rPr lang="en-US" sz="5400"/>
              <a:t>Có các trang chính:</a:t>
            </a:r>
          </a:p>
          <a:p>
            <a:pPr marL="571500" indent="-571500">
              <a:buFont typeface="Arial" panose="020B0604020202020204" pitchFamily="34" charset="0"/>
              <a:buChar char="•"/>
            </a:pPr>
            <a:r>
              <a:rPr lang="en-US"/>
              <a:t>Trang login (Đăng nhập) của quản trị viên</a:t>
            </a:r>
          </a:p>
          <a:p>
            <a:pPr marL="571500" indent="-571500">
              <a:buFont typeface="Arial" panose="020B0604020202020204" pitchFamily="34" charset="0"/>
              <a:buChar char="•"/>
            </a:pPr>
            <a:r>
              <a:rPr lang="en-US"/>
              <a:t>Trang chủ Admin</a:t>
            </a:r>
          </a:p>
          <a:p>
            <a:pPr marL="571500" indent="-571500">
              <a:buFont typeface="Arial" panose="020B0604020202020204" pitchFamily="34" charset="0"/>
              <a:buChar char="•"/>
            </a:pPr>
            <a:r>
              <a:rPr lang="en-US"/>
              <a:t>Trang quản lý Admin</a:t>
            </a:r>
          </a:p>
          <a:p>
            <a:pPr marL="571500" indent="-571500">
              <a:buFont typeface="Arial" panose="020B0604020202020204" pitchFamily="34" charset="0"/>
              <a:buChar char="•"/>
            </a:pPr>
            <a:r>
              <a:rPr lang="en-US"/>
              <a:t>Trang quản lý thể loại</a:t>
            </a:r>
          </a:p>
          <a:p>
            <a:pPr marL="571500" indent="-571500">
              <a:buFont typeface="Arial" panose="020B0604020202020204" pitchFamily="34" charset="0"/>
              <a:buChar char="•"/>
            </a:pPr>
            <a:r>
              <a:rPr lang="en-US"/>
              <a:t>Trang quản lý tài khoản Admin</a:t>
            </a:r>
          </a:p>
          <a:p>
            <a:endParaRPr lang="en-US"/>
          </a:p>
        </p:txBody>
      </p:sp>
    </p:spTree>
    <p:extLst>
      <p:ext uri="{BB962C8B-B14F-4D97-AF65-F5344CB8AC3E}">
        <p14:creationId xmlns:p14="http://schemas.microsoft.com/office/powerpoint/2010/main" val="3514971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F8A79-117D-957B-078E-72BB10478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18948-BE1B-AC10-F559-BADFF9326E18}"/>
              </a:ext>
            </a:extLst>
          </p:cNvPr>
          <p:cNvSpPr>
            <a:spLocks noGrp="1"/>
          </p:cNvSpPr>
          <p:nvPr>
            <p:ph type="title"/>
          </p:nvPr>
        </p:nvSpPr>
        <p:spPr/>
        <p:txBody>
          <a:bodyPr/>
          <a:lstStyle/>
          <a:p>
            <a:r>
              <a:rPr lang="en-US"/>
              <a:t>1.Giao diện trang login (Đăng nhập) của quản trị viên </a:t>
            </a:r>
          </a:p>
        </p:txBody>
      </p:sp>
      <p:pic>
        <p:nvPicPr>
          <p:cNvPr id="4" name="Content Placeholder 3">
            <a:extLst>
              <a:ext uri="{FF2B5EF4-FFF2-40B4-BE49-F238E27FC236}">
                <a16:creationId xmlns:a16="http://schemas.microsoft.com/office/drawing/2014/main" id="{E01113BD-FA88-AE6E-7F52-F4C59B8A95E7}"/>
              </a:ext>
            </a:extLst>
          </p:cNvPr>
          <p:cNvPicPr>
            <a:picLocks noGrp="1" noChangeAspect="1"/>
          </p:cNvPicPr>
          <p:nvPr>
            <p:ph idx="1"/>
          </p:nvPr>
        </p:nvPicPr>
        <p:blipFill>
          <a:blip r:embed="rId2"/>
          <a:stretch>
            <a:fillRect/>
          </a:stretch>
        </p:blipFill>
        <p:spPr>
          <a:xfrm>
            <a:off x="5931877" y="1825625"/>
            <a:ext cx="6049108" cy="4351338"/>
          </a:xfrm>
          <a:prstGeom prst="rect">
            <a:avLst/>
          </a:prstGeom>
        </p:spPr>
      </p:pic>
      <p:sp>
        <p:nvSpPr>
          <p:cNvPr id="6" name="TextBox 5">
            <a:extLst>
              <a:ext uri="{FF2B5EF4-FFF2-40B4-BE49-F238E27FC236}">
                <a16:creationId xmlns:a16="http://schemas.microsoft.com/office/drawing/2014/main" id="{678FDEFE-3C68-B0FB-3A16-5919890A2BE2}"/>
              </a:ext>
            </a:extLst>
          </p:cNvPr>
          <p:cNvSpPr txBox="1"/>
          <p:nvPr/>
        </p:nvSpPr>
        <p:spPr>
          <a:xfrm>
            <a:off x="0" y="1916233"/>
            <a:ext cx="5609492" cy="4825680"/>
          </a:xfrm>
          <a:prstGeom prst="rect">
            <a:avLst/>
          </a:prstGeom>
          <a:noFill/>
        </p:spPr>
        <p:txBody>
          <a:bodyPr wrap="square">
            <a:spAutoFit/>
          </a:bodyPr>
          <a:lstStyle/>
          <a:p>
            <a:pPr>
              <a:lnSpc>
                <a:spcPct val="107000"/>
              </a:lnSpc>
              <a:spcAft>
                <a:spcPts val="800"/>
              </a:spcAft>
              <a:buNone/>
            </a:pPr>
            <a:r>
              <a:rPr lang="en-US" sz="2200" kern="100">
                <a:effectLst/>
                <a:latin typeface="Times New Roman" panose="02020603050405020304" pitchFamily="18" charset="0"/>
                <a:ea typeface="Calibri" panose="020F0502020204030204" pitchFamily="34" charset="0"/>
              </a:rPr>
              <a:t>Trang login-admin.php được xây dựng với mục tiêu:</a:t>
            </a:r>
          </a:p>
          <a:p>
            <a:pPr marL="342900" lvl="0" indent="-342900">
              <a:lnSpc>
                <a:spcPct val="107000"/>
              </a:lnSpc>
              <a:spcAft>
                <a:spcPts val="800"/>
              </a:spcAft>
              <a:buSzPts val="1000"/>
              <a:buFont typeface="Symbol" panose="05050102010706020507" pitchFamily="18" charset="2"/>
              <a:buChar char=""/>
              <a:tabLst>
                <a:tab pos="457200" algn="l"/>
              </a:tabLst>
            </a:pPr>
            <a:r>
              <a:rPr lang="en-US" sz="2200" kern="100">
                <a:effectLst/>
                <a:latin typeface="Times New Roman" panose="02020603050405020304" pitchFamily="18" charset="0"/>
                <a:ea typeface="Calibri" panose="020F0502020204030204" pitchFamily="34" charset="0"/>
              </a:rPr>
              <a:t>Xử lý chức năng đăng nhập dành cho quản trị viên (admin) trong hệ thống.</a:t>
            </a:r>
          </a:p>
          <a:p>
            <a:pPr marL="342900" lvl="0" indent="-342900">
              <a:lnSpc>
                <a:spcPct val="107000"/>
              </a:lnSpc>
              <a:spcAft>
                <a:spcPts val="800"/>
              </a:spcAft>
              <a:buSzPts val="1000"/>
              <a:buFont typeface="Symbol" panose="05050102010706020507" pitchFamily="18" charset="2"/>
              <a:buChar char=""/>
              <a:tabLst>
                <a:tab pos="457200" algn="l"/>
              </a:tabLst>
            </a:pPr>
            <a:r>
              <a:rPr lang="en-US" sz="2200" kern="100">
                <a:effectLst/>
                <a:latin typeface="Times New Roman" panose="02020603050405020304" pitchFamily="18" charset="0"/>
                <a:ea typeface="Calibri" panose="020F0502020204030204" pitchFamily="34" charset="0"/>
              </a:rPr>
              <a:t>Cho phép người quản trị đăng nhập bằng tên tài khoản và mật khẩu đã được đăng ký trước.</a:t>
            </a:r>
          </a:p>
          <a:p>
            <a:pPr marL="342900" lvl="0" indent="-342900">
              <a:lnSpc>
                <a:spcPct val="107000"/>
              </a:lnSpc>
              <a:spcAft>
                <a:spcPts val="800"/>
              </a:spcAft>
              <a:buSzPts val="1000"/>
              <a:buFont typeface="Symbol" panose="05050102010706020507" pitchFamily="18" charset="2"/>
              <a:buChar char=""/>
              <a:tabLst>
                <a:tab pos="457200" algn="l"/>
              </a:tabLst>
            </a:pPr>
            <a:r>
              <a:rPr lang="en-US" sz="2200" kern="100">
                <a:effectLst/>
                <a:latin typeface="Times New Roman" panose="02020603050405020304" pitchFamily="18" charset="0"/>
                <a:ea typeface="Calibri" panose="020F0502020204030204" pitchFamily="34" charset="0"/>
              </a:rPr>
              <a:t>Kiểm tra thông tin đăng nhập có hợp lệ hay không thông qua hệ thống xác thực backend.</a:t>
            </a:r>
          </a:p>
          <a:p>
            <a:pPr marL="342900" lvl="0" indent="-342900">
              <a:lnSpc>
                <a:spcPct val="107000"/>
              </a:lnSpc>
              <a:spcAft>
                <a:spcPts val="800"/>
              </a:spcAft>
              <a:buSzPts val="1000"/>
              <a:buFont typeface="Symbol" panose="05050102010706020507" pitchFamily="18" charset="2"/>
              <a:buChar char=""/>
              <a:tabLst>
                <a:tab pos="457200" algn="l"/>
              </a:tabLst>
            </a:pPr>
            <a:r>
              <a:rPr lang="en-US" sz="2200" kern="100">
                <a:effectLst/>
                <a:latin typeface="Times New Roman" panose="02020603050405020304" pitchFamily="18" charset="0"/>
                <a:ea typeface="Calibri" panose="020F0502020204030204" pitchFamily="34" charset="0"/>
              </a:rPr>
              <a:t>Giao diện đơn giản, dễ sử dụng, kết hợp xử lý logic phía máy chủ nhằm đảm bảo bảo mật và trải nghiệm người dùng</a:t>
            </a:r>
          </a:p>
        </p:txBody>
      </p:sp>
    </p:spTree>
    <p:extLst>
      <p:ext uri="{BB962C8B-B14F-4D97-AF65-F5344CB8AC3E}">
        <p14:creationId xmlns:p14="http://schemas.microsoft.com/office/powerpoint/2010/main" val="1425745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F3D-9352-4FBB-82C7-C22DFF165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1AB0B7-8A77-EDB5-BD74-89D87A67B8A2}"/>
              </a:ext>
            </a:extLst>
          </p:cNvPr>
          <p:cNvSpPr>
            <a:spLocks noGrp="1"/>
          </p:cNvSpPr>
          <p:nvPr>
            <p:ph type="title"/>
          </p:nvPr>
        </p:nvSpPr>
        <p:spPr/>
        <p:txBody>
          <a:bodyPr/>
          <a:lstStyle/>
          <a:p>
            <a:r>
              <a:rPr lang="en-US"/>
              <a:t>2.Giao diện trang chủ admin</a:t>
            </a:r>
          </a:p>
        </p:txBody>
      </p:sp>
      <p:pic>
        <p:nvPicPr>
          <p:cNvPr id="4" name="Content Placeholder 3">
            <a:extLst>
              <a:ext uri="{FF2B5EF4-FFF2-40B4-BE49-F238E27FC236}">
                <a16:creationId xmlns:a16="http://schemas.microsoft.com/office/drawing/2014/main" id="{0B078DDD-439B-3407-8B5F-7A7ACFFF5CF2}"/>
              </a:ext>
            </a:extLst>
          </p:cNvPr>
          <p:cNvPicPr>
            <a:picLocks noGrp="1" noChangeAspect="1"/>
          </p:cNvPicPr>
          <p:nvPr>
            <p:ph idx="1"/>
          </p:nvPr>
        </p:nvPicPr>
        <p:blipFill>
          <a:blip r:embed="rId2"/>
          <a:stretch>
            <a:fillRect/>
          </a:stretch>
        </p:blipFill>
        <p:spPr>
          <a:xfrm>
            <a:off x="5377503" y="1825625"/>
            <a:ext cx="6626927" cy="4351338"/>
          </a:xfrm>
          <a:prstGeom prst="rect">
            <a:avLst/>
          </a:prstGeom>
        </p:spPr>
      </p:pic>
      <p:sp>
        <p:nvSpPr>
          <p:cNvPr id="5" name="Rectangle 1">
            <a:extLst>
              <a:ext uri="{FF2B5EF4-FFF2-40B4-BE49-F238E27FC236}">
                <a16:creationId xmlns:a16="http://schemas.microsoft.com/office/drawing/2014/main" id="{ABDDD4A2-A247-90F0-1E06-9282C07832B6}"/>
              </a:ext>
            </a:extLst>
          </p:cNvPr>
          <p:cNvSpPr>
            <a:spLocks noChangeArrowheads="1"/>
          </p:cNvSpPr>
          <p:nvPr/>
        </p:nvSpPr>
        <p:spPr bwMode="auto">
          <a:xfrm>
            <a:off x="0" y="1434190"/>
            <a:ext cx="525193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latin typeface="Times New Roman" panose="02020603050405020304" pitchFamily="18" charset="0"/>
                <a:cs typeface="Times New Roman" panose="02020603050405020304" pitchFamily="18" charset="0"/>
              </a:rPr>
              <a:t>Chức năng chính:</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a:latin typeface="Times New Roman" panose="02020603050405020304" pitchFamily="18" charset="0"/>
                <a:cs typeface="Times New Roman" panose="02020603050405020304" pitchFamily="18" charset="0"/>
              </a:rPr>
              <a:t>Trang tổng quan cho quản trị viên, hiển thị thông tin tổng hợp về hệ thống sau khi đăng nhập.</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a:latin typeface="Times New Roman" panose="02020603050405020304" pitchFamily="18" charset="0"/>
                <a:cs typeface="Times New Roman" panose="02020603050405020304" pitchFamily="18" charset="0"/>
              </a:rPr>
              <a:t>Giao diện trực quan và sinh động, giúp quản trị viên nhanh chóng nắm bắt tình hình hoạt động của hệ thống mà không cần phải xem chi tiết từng module.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latin typeface="Times New Roman" panose="02020603050405020304" pitchFamily="18" charset="0"/>
                <a:cs typeface="Times New Roman" panose="02020603050405020304" pitchFamily="18" charset="0"/>
              </a:rPr>
              <a:t>Thông tin quan trọng hiển thị:</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a:latin typeface="Times New Roman" panose="02020603050405020304" pitchFamily="18" charset="0"/>
                <a:cs typeface="Times New Roman" panose="02020603050405020304" pitchFamily="18" charset="0"/>
              </a:rPr>
              <a:t>Tổng số phim lẻ (movies), phim bộ (series), và thể loại (genres).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a:latin typeface="Times New Roman" panose="02020603050405020304" pitchFamily="18" charset="0"/>
                <a:cs typeface="Times New Roman" panose="02020603050405020304" pitchFamily="18" charset="0"/>
              </a:rPr>
              <a:t>Danh sách phim gần đây.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a:latin typeface="Times New Roman" panose="02020603050405020304" pitchFamily="18" charset="0"/>
                <a:cs typeface="Times New Roman" panose="02020603050405020304" pitchFamily="18" charset="0"/>
              </a:rPr>
              <a:t>Danh sách tài khoản admin mới đăng ký gần đây.</a:t>
            </a:r>
          </a:p>
        </p:txBody>
      </p:sp>
    </p:spTree>
    <p:extLst>
      <p:ext uri="{BB962C8B-B14F-4D97-AF65-F5344CB8AC3E}">
        <p14:creationId xmlns:p14="http://schemas.microsoft.com/office/powerpoint/2010/main" val="2794410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5DB26-4212-0012-E203-521F0664D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A7504-9310-25A7-E456-A994848D30CF}"/>
              </a:ext>
            </a:extLst>
          </p:cNvPr>
          <p:cNvSpPr>
            <a:spLocks noGrp="1"/>
          </p:cNvSpPr>
          <p:nvPr>
            <p:ph type="title"/>
          </p:nvPr>
        </p:nvSpPr>
        <p:spPr/>
        <p:txBody>
          <a:bodyPr/>
          <a:lstStyle/>
          <a:p>
            <a:r>
              <a:rPr lang="en-US"/>
              <a:t>3.Giao diện trang quản lý phim </a:t>
            </a:r>
          </a:p>
        </p:txBody>
      </p:sp>
      <p:pic>
        <p:nvPicPr>
          <p:cNvPr id="4" name="Content Placeholder 3">
            <a:extLst>
              <a:ext uri="{FF2B5EF4-FFF2-40B4-BE49-F238E27FC236}">
                <a16:creationId xmlns:a16="http://schemas.microsoft.com/office/drawing/2014/main" id="{6FC0B1B1-9600-E59D-4D19-E45AA89966FE}"/>
              </a:ext>
            </a:extLst>
          </p:cNvPr>
          <p:cNvPicPr>
            <a:picLocks noGrp="1" noChangeAspect="1"/>
          </p:cNvPicPr>
          <p:nvPr>
            <p:ph idx="1"/>
          </p:nvPr>
        </p:nvPicPr>
        <p:blipFill>
          <a:blip r:embed="rId2"/>
          <a:stretch>
            <a:fillRect/>
          </a:stretch>
        </p:blipFill>
        <p:spPr>
          <a:xfrm>
            <a:off x="1568972" y="1825625"/>
            <a:ext cx="9054056" cy="4351338"/>
          </a:xfrm>
          <a:prstGeom prst="rect">
            <a:avLst/>
          </a:prstGeom>
        </p:spPr>
      </p:pic>
    </p:spTree>
    <p:extLst>
      <p:ext uri="{BB962C8B-B14F-4D97-AF65-F5344CB8AC3E}">
        <p14:creationId xmlns:p14="http://schemas.microsoft.com/office/powerpoint/2010/main" val="916805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D0778-BFDA-AB6A-A24A-C615BD349FE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91DE25-EC3D-FE3F-E98C-2A5A614CEEC0}"/>
              </a:ext>
            </a:extLst>
          </p:cNvPr>
          <p:cNvSpPr>
            <a:spLocks noGrp="1"/>
          </p:cNvSpPr>
          <p:nvPr>
            <p:ph idx="1"/>
          </p:nvPr>
        </p:nvSpPr>
        <p:spPr>
          <a:xfrm>
            <a:off x="838199" y="422031"/>
            <a:ext cx="10837985" cy="6096000"/>
          </a:xfrm>
        </p:spPr>
        <p:txBody>
          <a:bodyPr>
            <a:normAutofit fontScale="85000" lnSpcReduction="20000"/>
          </a:bodyPr>
          <a:lstStyle/>
          <a:p>
            <a:pPr>
              <a:lnSpc>
                <a:spcPct val="107000"/>
              </a:lnSpc>
              <a:spcAft>
                <a:spcPts val="800"/>
              </a:spcAft>
              <a:buNone/>
            </a:pPr>
            <a:r>
              <a:rPr lang="en-US"/>
              <a:t>Trang quản lý phim (movies.php) của một hệ thống quản lý phim/phim bộ. Trang này cho phép:</a:t>
            </a:r>
          </a:p>
          <a:p>
            <a:pPr marL="342900" lvl="0" indent="-342900">
              <a:lnSpc>
                <a:spcPct val="107000"/>
              </a:lnSpc>
              <a:buFont typeface="Symbol" panose="05050102010706020507" pitchFamily="18" charset="2"/>
              <a:buChar char=""/>
            </a:pPr>
            <a:r>
              <a:rPr lang="en-US"/>
              <a:t>Hiển thị danh sách phim &amp; phim bộ.</a:t>
            </a:r>
          </a:p>
          <a:p>
            <a:pPr marL="342900" lvl="0" indent="-342900">
              <a:lnSpc>
                <a:spcPct val="107000"/>
              </a:lnSpc>
              <a:buFont typeface="Symbol" panose="05050102010706020507" pitchFamily="18" charset="2"/>
              <a:buChar char=""/>
            </a:pPr>
            <a:r>
              <a:rPr lang="en-US"/>
              <a:t>Tìm kiếm phim/phim bộ theo tên.</a:t>
            </a:r>
          </a:p>
          <a:p>
            <a:pPr marL="342900" lvl="0" indent="-342900">
              <a:lnSpc>
                <a:spcPct val="107000"/>
              </a:lnSpc>
              <a:buFont typeface="Symbol" panose="05050102010706020507" pitchFamily="18" charset="2"/>
              <a:buChar char=""/>
            </a:pPr>
            <a:r>
              <a:rPr lang="en-US"/>
              <a:t>Lọc theo loại: phim lẻ (movie), phim bộ (series), hoặc tất cả.</a:t>
            </a:r>
          </a:p>
          <a:p>
            <a:pPr marL="342900" lvl="0" indent="-342900">
              <a:lnSpc>
                <a:spcPct val="107000"/>
              </a:lnSpc>
              <a:buFont typeface="Symbol" panose="05050102010706020507" pitchFamily="18" charset="2"/>
              <a:buChar char=""/>
            </a:pPr>
            <a:r>
              <a:rPr lang="en-US"/>
              <a:t>Thêm mới phim/phim bộ.</a:t>
            </a:r>
          </a:p>
          <a:p>
            <a:pPr marL="342900" lvl="0" indent="-342900">
              <a:lnSpc>
                <a:spcPct val="107000"/>
              </a:lnSpc>
              <a:buFont typeface="Symbol" panose="05050102010706020507" pitchFamily="18" charset="2"/>
              <a:buChar char=""/>
            </a:pPr>
            <a:r>
              <a:rPr lang="en-US"/>
              <a:t>Sửa phim/phim bộ.</a:t>
            </a:r>
          </a:p>
          <a:p>
            <a:pPr marL="342900" lvl="0" indent="-342900">
              <a:lnSpc>
                <a:spcPct val="107000"/>
              </a:lnSpc>
              <a:buFont typeface="Symbol" panose="05050102010706020507" pitchFamily="18" charset="2"/>
              <a:buChar char=""/>
            </a:pPr>
            <a:r>
              <a:rPr lang="en-US"/>
              <a:t>Quản lý tập phim đối với phim bộ.</a:t>
            </a:r>
          </a:p>
          <a:p>
            <a:pPr marL="342900" lvl="0" indent="-342900">
              <a:lnSpc>
                <a:spcPct val="107000"/>
              </a:lnSpc>
              <a:buFont typeface="Symbol" panose="05050102010706020507" pitchFamily="18" charset="2"/>
              <a:buChar char=""/>
            </a:pPr>
            <a:r>
              <a:rPr lang="en-US"/>
              <a:t>Đánh dấu phim/phim bộ là “phổ biến”.</a:t>
            </a:r>
          </a:p>
          <a:p>
            <a:pPr marL="342900" lvl="0" indent="-342900">
              <a:lnSpc>
                <a:spcPct val="107000"/>
              </a:lnSpc>
              <a:buFont typeface="Symbol" panose="05050102010706020507" pitchFamily="18" charset="2"/>
              <a:buChar char=""/>
            </a:pPr>
            <a:r>
              <a:rPr lang="en-US"/>
              <a:t>Xoá phim/phim bộ.</a:t>
            </a:r>
          </a:p>
          <a:p>
            <a:pPr marL="342900" lvl="0" indent="-342900">
              <a:lnSpc>
                <a:spcPct val="107000"/>
              </a:lnSpc>
              <a:spcAft>
                <a:spcPts val="800"/>
              </a:spcAft>
              <a:buFont typeface="Symbol" panose="05050102010706020507" pitchFamily="18" charset="2"/>
              <a:buChar char=""/>
            </a:pPr>
            <a:r>
              <a:rPr lang="en-US"/>
              <a:t>Phân trang (hiển thị nhiều trang nếu có nhiều dữ liệu).</a:t>
            </a:r>
          </a:p>
          <a:p>
            <a:pPr marL="0" indent="0">
              <a:lnSpc>
                <a:spcPct val="107000"/>
              </a:lnSpc>
              <a:spcAft>
                <a:spcPts val="800"/>
              </a:spcAft>
              <a:buNone/>
            </a:pPr>
            <a:r>
              <a:rPr lang="en-US"/>
              <a:t>Ở trang quản lí phim (movies.php) này có liên kết ra các trang khác trong chức  năng của trang như:</a:t>
            </a:r>
          </a:p>
          <a:p>
            <a:pPr marL="342900" lvl="0" indent="-342900">
              <a:lnSpc>
                <a:spcPct val="107000"/>
              </a:lnSpc>
              <a:spcAft>
                <a:spcPts val="800"/>
              </a:spcAft>
              <a:buFont typeface="Symbol" panose="05050102010706020507" pitchFamily="18" charset="2"/>
              <a:buChar char=""/>
            </a:pPr>
            <a:endParaRPr lang="en-US"/>
          </a:p>
          <a:p>
            <a:pPr marL="342900" lvl="0" indent="-342900">
              <a:lnSpc>
                <a:spcPct val="107000"/>
              </a:lnSpc>
              <a:spcAft>
                <a:spcPts val="800"/>
              </a:spcAft>
              <a:buFont typeface="Symbol" panose="05050102010706020507" pitchFamily="18" charset="2"/>
              <a:buChar char=""/>
            </a:pPr>
            <a:endParaRPr lang="en-US" sz="2600"/>
          </a:p>
          <a:p>
            <a:endParaRPr lang="en-US"/>
          </a:p>
        </p:txBody>
      </p:sp>
    </p:spTree>
    <p:extLst>
      <p:ext uri="{BB962C8B-B14F-4D97-AF65-F5344CB8AC3E}">
        <p14:creationId xmlns:p14="http://schemas.microsoft.com/office/powerpoint/2010/main" val="1055933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F8938-5CC3-01E2-87F0-664F6E256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1A8F99-715E-7191-892C-DBBD7A86D172}"/>
              </a:ext>
            </a:extLst>
          </p:cNvPr>
          <p:cNvSpPr>
            <a:spLocks noGrp="1"/>
          </p:cNvSpPr>
          <p:nvPr>
            <p:ph type="title"/>
          </p:nvPr>
        </p:nvSpPr>
        <p:spPr/>
        <p:txBody>
          <a:bodyPr/>
          <a:lstStyle/>
          <a:p>
            <a:r>
              <a:rPr lang="en-US"/>
              <a:t>Trang thêm phim (add)</a:t>
            </a:r>
          </a:p>
        </p:txBody>
      </p:sp>
      <p:pic>
        <p:nvPicPr>
          <p:cNvPr id="4" name="Content Placeholder 3">
            <a:extLst>
              <a:ext uri="{FF2B5EF4-FFF2-40B4-BE49-F238E27FC236}">
                <a16:creationId xmlns:a16="http://schemas.microsoft.com/office/drawing/2014/main" id="{2E487042-90C0-90C2-0497-3C82889BE2A8}"/>
              </a:ext>
            </a:extLst>
          </p:cNvPr>
          <p:cNvPicPr>
            <a:picLocks noGrp="1" noChangeAspect="1"/>
          </p:cNvPicPr>
          <p:nvPr>
            <p:ph idx="1"/>
          </p:nvPr>
        </p:nvPicPr>
        <p:blipFill>
          <a:blip r:embed="rId2"/>
          <a:stretch>
            <a:fillRect/>
          </a:stretch>
        </p:blipFill>
        <p:spPr>
          <a:xfrm>
            <a:off x="439043" y="1690688"/>
            <a:ext cx="10914757" cy="4024313"/>
          </a:xfrm>
          <a:prstGeom prst="rect">
            <a:avLst/>
          </a:prstGeom>
        </p:spPr>
      </p:pic>
      <p:sp>
        <p:nvSpPr>
          <p:cNvPr id="7" name="TextBox 6">
            <a:extLst>
              <a:ext uri="{FF2B5EF4-FFF2-40B4-BE49-F238E27FC236}">
                <a16:creationId xmlns:a16="http://schemas.microsoft.com/office/drawing/2014/main" id="{D7304A74-5F5E-1E2C-8FB2-B7145AE69300}"/>
              </a:ext>
            </a:extLst>
          </p:cNvPr>
          <p:cNvSpPr txBox="1"/>
          <p:nvPr/>
        </p:nvSpPr>
        <p:spPr>
          <a:xfrm>
            <a:off x="2848421" y="5949463"/>
            <a:ext cx="6096000" cy="369332"/>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rPr>
              <a:t> Nút thao tác hiển thị trên trang quản lý phim</a:t>
            </a:r>
            <a:endParaRPr lang="en-US"/>
          </a:p>
        </p:txBody>
      </p:sp>
    </p:spTree>
    <p:extLst>
      <p:ext uri="{BB962C8B-B14F-4D97-AF65-F5344CB8AC3E}">
        <p14:creationId xmlns:p14="http://schemas.microsoft.com/office/powerpoint/2010/main" val="4015295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275D7-2B81-7CA2-ADEB-0D0C3C3F4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91D130-93A2-27B4-B7D4-8672FF3EA287}"/>
              </a:ext>
            </a:extLst>
          </p:cNvPr>
          <p:cNvSpPr>
            <a:spLocks noGrp="1"/>
          </p:cNvSpPr>
          <p:nvPr>
            <p:ph type="title"/>
          </p:nvPr>
        </p:nvSpPr>
        <p:spPr/>
        <p:txBody>
          <a:bodyPr/>
          <a:lstStyle/>
          <a:p>
            <a:r>
              <a:rPr lang="en-US"/>
              <a:t>Trang thêm phim (add)</a:t>
            </a:r>
          </a:p>
        </p:txBody>
      </p:sp>
      <p:sp>
        <p:nvSpPr>
          <p:cNvPr id="3" name="Content Placeholder 2">
            <a:extLst>
              <a:ext uri="{FF2B5EF4-FFF2-40B4-BE49-F238E27FC236}">
                <a16:creationId xmlns:a16="http://schemas.microsoft.com/office/drawing/2014/main" id="{885D04AE-3FE0-4243-BC3A-8478E5973998}"/>
              </a:ext>
            </a:extLst>
          </p:cNvPr>
          <p:cNvSpPr>
            <a:spLocks noGrp="1"/>
          </p:cNvSpPr>
          <p:nvPr>
            <p:ph idx="1"/>
          </p:nvPr>
        </p:nvSpPr>
        <p:spPr/>
        <p:txBody>
          <a:bodyPr>
            <a:normAutofit fontScale="92500" lnSpcReduction="10000"/>
          </a:bodyPr>
          <a:lstStyle/>
          <a:p>
            <a:pPr>
              <a:lnSpc>
                <a:spcPct val="107000"/>
              </a:lnSpc>
              <a:spcAft>
                <a:spcPts val="800"/>
              </a:spcAft>
              <a:buNone/>
            </a:pPr>
            <a:r>
              <a:rPr lang="en-US"/>
              <a:t>Trang add-movie.php dùng để thêm mới một phim hoặc một phim bộ vào hệ thống.</a:t>
            </a:r>
          </a:p>
          <a:p>
            <a:pPr marL="342900" lvl="0" indent="-342900">
              <a:lnSpc>
                <a:spcPct val="107000"/>
              </a:lnSpc>
              <a:buFont typeface="Symbol" panose="05050102010706020507" pitchFamily="18" charset="2"/>
              <a:buChar char=""/>
            </a:pPr>
            <a:r>
              <a:rPr lang="en-US"/>
              <a:t>Nếu type=movie → thêm phim lẻ</a:t>
            </a:r>
          </a:p>
          <a:p>
            <a:pPr marL="342900" lvl="0" indent="-342900">
              <a:lnSpc>
                <a:spcPct val="107000"/>
              </a:lnSpc>
              <a:spcAft>
                <a:spcPts val="800"/>
              </a:spcAft>
              <a:buFont typeface="Symbol" panose="05050102010706020507" pitchFamily="18" charset="2"/>
              <a:buChar char=""/>
            </a:pPr>
            <a:r>
              <a:rPr lang="en-US"/>
              <a:t>Nếu type=series → thêm phim bộ</a:t>
            </a:r>
          </a:p>
          <a:p>
            <a:pPr>
              <a:lnSpc>
                <a:spcPct val="107000"/>
              </a:lnSpc>
              <a:spcAft>
                <a:spcPts val="800"/>
              </a:spcAft>
              <a:buNone/>
            </a:pPr>
            <a:r>
              <a:rPr lang="en-US"/>
              <a:t>Nó xử lý:</a:t>
            </a:r>
          </a:p>
          <a:p>
            <a:pPr marL="342900" lvl="0" indent="-342900">
              <a:lnSpc>
                <a:spcPct val="107000"/>
              </a:lnSpc>
              <a:buFont typeface="Symbol" panose="05050102010706020507" pitchFamily="18" charset="2"/>
              <a:buChar char=""/>
            </a:pPr>
            <a:r>
              <a:rPr lang="en-US"/>
              <a:t>Hiển thị form nhập dữ liệu</a:t>
            </a:r>
          </a:p>
          <a:p>
            <a:pPr marL="342900" lvl="0" indent="-342900">
              <a:lnSpc>
                <a:spcPct val="107000"/>
              </a:lnSpc>
              <a:buFont typeface="Symbol" panose="05050102010706020507" pitchFamily="18" charset="2"/>
              <a:buChar char=""/>
            </a:pPr>
            <a:r>
              <a:rPr lang="en-US"/>
              <a:t>Lưu dữ liệu phim khi submit form</a:t>
            </a:r>
          </a:p>
          <a:p>
            <a:pPr marL="342900" lvl="0" indent="-342900">
              <a:lnSpc>
                <a:spcPct val="107000"/>
              </a:lnSpc>
              <a:spcAft>
                <a:spcPts val="800"/>
              </a:spcAft>
              <a:buFont typeface="Symbol" panose="05050102010706020507" pitchFamily="18" charset="2"/>
              <a:buChar char=""/>
            </a:pPr>
            <a:r>
              <a:rPr lang="en-US"/>
              <a:t>Hiển thị thông báo sau khi thêm phim</a:t>
            </a:r>
          </a:p>
          <a:p>
            <a:endParaRPr lang="en-US"/>
          </a:p>
        </p:txBody>
      </p:sp>
    </p:spTree>
    <p:extLst>
      <p:ext uri="{BB962C8B-B14F-4D97-AF65-F5344CB8AC3E}">
        <p14:creationId xmlns:p14="http://schemas.microsoft.com/office/powerpoint/2010/main" val="4089451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B9950-A829-4C96-0C0E-FE9D4CF0D0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BA4889-B6EA-3753-F7FF-5703621B3F62}"/>
              </a:ext>
            </a:extLst>
          </p:cNvPr>
          <p:cNvSpPr>
            <a:spLocks noGrp="1"/>
          </p:cNvSpPr>
          <p:nvPr>
            <p:ph type="title"/>
          </p:nvPr>
        </p:nvSpPr>
        <p:spPr/>
        <p:txBody>
          <a:bodyPr/>
          <a:lstStyle/>
          <a:p>
            <a:r>
              <a:rPr lang="en-US"/>
              <a:t>Trang Thêm Phim (moive)</a:t>
            </a:r>
          </a:p>
        </p:txBody>
      </p:sp>
      <p:pic>
        <p:nvPicPr>
          <p:cNvPr id="4" name="Content Placeholder 3">
            <a:extLst>
              <a:ext uri="{FF2B5EF4-FFF2-40B4-BE49-F238E27FC236}">
                <a16:creationId xmlns:a16="http://schemas.microsoft.com/office/drawing/2014/main" id="{844CDD50-7292-78CD-DD0A-B1531F373842}"/>
              </a:ext>
            </a:extLst>
          </p:cNvPr>
          <p:cNvPicPr>
            <a:picLocks noGrp="1" noChangeAspect="1"/>
          </p:cNvPicPr>
          <p:nvPr>
            <p:ph idx="1"/>
          </p:nvPr>
        </p:nvPicPr>
        <p:blipFill>
          <a:blip r:embed="rId2"/>
          <a:stretch>
            <a:fillRect/>
          </a:stretch>
        </p:blipFill>
        <p:spPr>
          <a:xfrm>
            <a:off x="1551851" y="1825625"/>
            <a:ext cx="9088298" cy="4351338"/>
          </a:xfrm>
          <a:prstGeom prst="rect">
            <a:avLst/>
          </a:prstGeom>
        </p:spPr>
      </p:pic>
    </p:spTree>
    <p:extLst>
      <p:ext uri="{BB962C8B-B14F-4D97-AF65-F5344CB8AC3E}">
        <p14:creationId xmlns:p14="http://schemas.microsoft.com/office/powerpoint/2010/main" val="7852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C102-EC82-3B47-33A4-48FCD89FC5D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Các nội dung chính</a:t>
            </a:r>
          </a:p>
        </p:txBody>
      </p:sp>
      <p:sp>
        <p:nvSpPr>
          <p:cNvPr id="3" name="Content Placeholder 2">
            <a:extLst>
              <a:ext uri="{FF2B5EF4-FFF2-40B4-BE49-F238E27FC236}">
                <a16:creationId xmlns:a16="http://schemas.microsoft.com/office/drawing/2014/main" id="{4BCD3E39-B978-1407-9B99-5849950A2170}"/>
              </a:ext>
            </a:extLst>
          </p:cNvPr>
          <p:cNvSpPr>
            <a:spLocks noGrp="1"/>
          </p:cNvSpPr>
          <p:nvPr>
            <p:ph idx="1"/>
          </p:nvPr>
        </p:nvSpPr>
        <p:spPr>
          <a:xfrm>
            <a:off x="838200" y="1825625"/>
            <a:ext cx="5093677" cy="4351338"/>
          </a:xfrm>
        </p:spPr>
        <p:txBody>
          <a:bodyPr/>
          <a:lstStyle/>
          <a:p>
            <a:pPr marL="0" indent="0">
              <a:buNone/>
            </a:pPr>
            <a:r>
              <a:rPr lang="en-US"/>
              <a:t>I. Giao diện chương trình người dung</a:t>
            </a:r>
          </a:p>
          <a:p>
            <a:r>
              <a:rPr lang="en-US" sz="2800">
                <a:effectLst/>
                <a:latin typeface="Times New Roman" panose="02020603050405020304" pitchFamily="18" charset="0"/>
                <a:ea typeface="Calibri" panose="020F0502020204030204" pitchFamily="34" charset="0"/>
              </a:rPr>
              <a:t>1.Giao diện trang chủ</a:t>
            </a:r>
            <a:endParaRPr lang="en-US" sz="2800"/>
          </a:p>
          <a:p>
            <a:r>
              <a:rPr lang="en-US"/>
              <a:t>2.Giao diện trang chi tiết phim</a:t>
            </a:r>
          </a:p>
          <a:p>
            <a:r>
              <a:rPr lang="en-US"/>
              <a:t>3. Tính năng Tìm kiếm và Hiển thị Phim trên Web</a:t>
            </a:r>
          </a:p>
          <a:p>
            <a:r>
              <a:rPr lang="en-US"/>
              <a:t>4.Trang hiển thị nội dung phim chi tiết</a:t>
            </a:r>
          </a:p>
        </p:txBody>
      </p:sp>
      <p:sp>
        <p:nvSpPr>
          <p:cNvPr id="4" name="Content Placeholder 2">
            <a:extLst>
              <a:ext uri="{FF2B5EF4-FFF2-40B4-BE49-F238E27FC236}">
                <a16:creationId xmlns:a16="http://schemas.microsoft.com/office/drawing/2014/main" id="{ACE2B920-5CB5-B09A-1BEC-6F8D590C8920}"/>
              </a:ext>
            </a:extLst>
          </p:cNvPr>
          <p:cNvSpPr txBox="1">
            <a:spLocks/>
          </p:cNvSpPr>
          <p:nvPr/>
        </p:nvSpPr>
        <p:spPr>
          <a:xfrm>
            <a:off x="5931877" y="1825625"/>
            <a:ext cx="509367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eaLnBrk="1" latinLnBrk="0" hangingPunct="1">
              <a:lnSpc>
                <a:spcPct val="90000"/>
              </a:lnSpc>
              <a:spcBef>
                <a:spcPts val="1000"/>
              </a:spcBef>
              <a:buNone/>
            </a:pPr>
            <a:r>
              <a:rPr lang="en-US"/>
              <a:t>II. Giao diện chương trình admin</a:t>
            </a:r>
          </a:p>
          <a:p>
            <a:pPr marL="0" indent="0" algn="l" rtl="0" eaLnBrk="1" latinLnBrk="0" hangingPunct="1">
              <a:buClrTx/>
              <a:buSzPts val="1800"/>
              <a:buNone/>
            </a:pPr>
            <a:r>
              <a:rPr lang="en-US"/>
              <a:t>1.Trang login (Đăng nhập) của quản trị viên</a:t>
            </a:r>
          </a:p>
          <a:p>
            <a:pPr marL="576072" indent="-576072" algn="l" rtl="0" eaLnBrk="1" latinLnBrk="0" hangingPunct="1">
              <a:buNone/>
            </a:pPr>
            <a:r>
              <a:rPr lang="en-US"/>
              <a:t>2.Trang chủ Admin</a:t>
            </a:r>
          </a:p>
          <a:p>
            <a:pPr marL="576072" indent="-576072" algn="l" rtl="0" eaLnBrk="1" latinLnBrk="0" hangingPunct="1">
              <a:buNone/>
            </a:pPr>
            <a:r>
              <a:rPr lang="en-US"/>
              <a:t>3.Trang quản lý Admin</a:t>
            </a:r>
          </a:p>
          <a:p>
            <a:pPr marL="576072" indent="-576072" algn="l" rtl="0" eaLnBrk="1" latinLnBrk="0" hangingPunct="1">
              <a:buNone/>
            </a:pPr>
            <a:r>
              <a:rPr lang="en-US"/>
              <a:t>4.Trang quản lý thể loại</a:t>
            </a:r>
          </a:p>
          <a:p>
            <a:pPr marL="0" indent="0" algn="l" rtl="0" eaLnBrk="1" latinLnBrk="0" hangingPunct="1">
              <a:buNone/>
            </a:pPr>
            <a:r>
              <a:rPr lang="en-US"/>
              <a:t>5.Trang quản lý tài khoản Admin</a:t>
            </a:r>
          </a:p>
          <a:p>
            <a:pPr marL="0" indent="0" algn="l" rtl="0" eaLnBrk="1" latinLnBrk="0" hangingPunct="1">
              <a:lnSpc>
                <a:spcPct val="90000"/>
              </a:lnSpc>
              <a:spcBef>
                <a:spcPts val="1000"/>
              </a:spcBef>
              <a:buNone/>
            </a:pPr>
            <a:endParaRPr lang="en-US"/>
          </a:p>
        </p:txBody>
      </p:sp>
    </p:spTree>
    <p:extLst>
      <p:ext uri="{BB962C8B-B14F-4D97-AF65-F5344CB8AC3E}">
        <p14:creationId xmlns:p14="http://schemas.microsoft.com/office/powerpoint/2010/main" val="4121532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1DB32-80C3-A541-2BB0-0C3304C6D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13D46-E11F-477E-EBE6-F29E7CC57602}"/>
              </a:ext>
            </a:extLst>
          </p:cNvPr>
          <p:cNvSpPr>
            <a:spLocks noGrp="1"/>
          </p:cNvSpPr>
          <p:nvPr>
            <p:ph type="title"/>
          </p:nvPr>
        </p:nvSpPr>
        <p:spPr/>
        <p:txBody>
          <a:bodyPr/>
          <a:lstStyle/>
          <a:p>
            <a:r>
              <a:rPr lang="en-US"/>
              <a:t>Trang Thêm Phim Bộ</a:t>
            </a:r>
          </a:p>
        </p:txBody>
      </p:sp>
      <p:pic>
        <p:nvPicPr>
          <p:cNvPr id="4" name="Content Placeholder 3">
            <a:extLst>
              <a:ext uri="{FF2B5EF4-FFF2-40B4-BE49-F238E27FC236}">
                <a16:creationId xmlns:a16="http://schemas.microsoft.com/office/drawing/2014/main" id="{AFB9E5B6-51B7-DDD6-829F-3677FB0F5383}"/>
              </a:ext>
            </a:extLst>
          </p:cNvPr>
          <p:cNvPicPr>
            <a:picLocks noGrp="1" noChangeAspect="1"/>
          </p:cNvPicPr>
          <p:nvPr>
            <p:ph idx="1"/>
          </p:nvPr>
        </p:nvPicPr>
        <p:blipFill>
          <a:blip r:embed="rId2"/>
          <a:stretch>
            <a:fillRect/>
          </a:stretch>
        </p:blipFill>
        <p:spPr>
          <a:xfrm>
            <a:off x="1481396" y="1825625"/>
            <a:ext cx="9229207" cy="4351338"/>
          </a:xfrm>
          <a:prstGeom prst="rect">
            <a:avLst/>
          </a:prstGeom>
        </p:spPr>
      </p:pic>
    </p:spTree>
    <p:extLst>
      <p:ext uri="{BB962C8B-B14F-4D97-AF65-F5344CB8AC3E}">
        <p14:creationId xmlns:p14="http://schemas.microsoft.com/office/powerpoint/2010/main" val="1822145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FCF09-23B4-5B14-0FAD-EEB72E69D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0DCE1-B252-017B-0752-D218D1DBFAFD}"/>
              </a:ext>
            </a:extLst>
          </p:cNvPr>
          <p:cNvSpPr>
            <a:spLocks noGrp="1"/>
          </p:cNvSpPr>
          <p:nvPr>
            <p:ph type="title"/>
          </p:nvPr>
        </p:nvSpPr>
        <p:spPr/>
        <p:txBody>
          <a:bodyPr/>
          <a:lstStyle/>
          <a:p>
            <a:r>
              <a:rPr lang="en-US"/>
              <a:t>Trang sửa phim (edit)</a:t>
            </a:r>
          </a:p>
        </p:txBody>
      </p:sp>
      <p:sp>
        <p:nvSpPr>
          <p:cNvPr id="3" name="Content Placeholder 2">
            <a:extLst>
              <a:ext uri="{FF2B5EF4-FFF2-40B4-BE49-F238E27FC236}">
                <a16:creationId xmlns:a16="http://schemas.microsoft.com/office/drawing/2014/main" id="{7B6B91CA-9874-2FB9-3A47-0F2F7F081558}"/>
              </a:ext>
            </a:extLst>
          </p:cNvPr>
          <p:cNvSpPr>
            <a:spLocks noGrp="1"/>
          </p:cNvSpPr>
          <p:nvPr>
            <p:ph idx="1"/>
          </p:nvPr>
        </p:nvSpPr>
        <p:spPr/>
        <p:txBody>
          <a:bodyPr>
            <a:normAutofit lnSpcReduction="10000"/>
          </a:bodyPr>
          <a:lstStyle/>
          <a:p>
            <a:pPr>
              <a:lnSpc>
                <a:spcPct val="107000"/>
              </a:lnSpc>
              <a:spcAft>
                <a:spcPts val="800"/>
              </a:spcAft>
              <a:buNone/>
            </a:pPr>
            <a:r>
              <a:rPr lang="en-US"/>
              <a:t>Trang chỉnh sửa thông tin phim (movie hoặc series) trong hệ thống quản lý phim. Trang này có thể: </a:t>
            </a:r>
          </a:p>
          <a:p>
            <a:pPr marL="342900" lvl="0" indent="-342900">
              <a:lnSpc>
                <a:spcPct val="107000"/>
              </a:lnSpc>
              <a:buFont typeface="Symbol" panose="05050102010706020507" pitchFamily="18" charset="2"/>
              <a:buChar char=""/>
            </a:pPr>
            <a:r>
              <a:rPr lang="en-US"/>
              <a:t>Hiển thị form sửa thông tin phim (tên, mô tả, năm, thời lượng, chất lượng, thể loại, video, poster).</a:t>
            </a:r>
          </a:p>
          <a:p>
            <a:pPr marL="342900" lvl="0" indent="-342900">
              <a:lnSpc>
                <a:spcPct val="107000"/>
              </a:lnSpc>
              <a:buFont typeface="Symbol" panose="05050102010706020507" pitchFamily="18" charset="2"/>
              <a:buChar char=""/>
            </a:pPr>
            <a:r>
              <a:rPr lang="en-US"/>
              <a:t>Hiển thị thông tin hiện tại từ database để người dùng chỉnh sửa.</a:t>
            </a:r>
          </a:p>
          <a:p>
            <a:pPr marL="342900" lvl="0" indent="-342900">
              <a:lnSpc>
                <a:spcPct val="107000"/>
              </a:lnSpc>
              <a:buFont typeface="Symbol" panose="05050102010706020507" pitchFamily="18" charset="2"/>
              <a:buChar char=""/>
            </a:pPr>
            <a:r>
              <a:rPr lang="en-US"/>
              <a:t>Gửi dữ liệu chỉnh sửa về server khi bấm nút “Cập nhật”.</a:t>
            </a:r>
          </a:p>
          <a:p>
            <a:pPr marL="342900" lvl="0" indent="-342900">
              <a:lnSpc>
                <a:spcPct val="107000"/>
              </a:lnSpc>
              <a:buFont typeface="Symbol" panose="05050102010706020507" pitchFamily="18" charset="2"/>
              <a:buChar char=""/>
            </a:pPr>
            <a:r>
              <a:rPr lang="en-US"/>
              <a:t>Hiển thị preview ảnh bìa (poster) và video (iframe).</a:t>
            </a:r>
          </a:p>
          <a:p>
            <a:pPr marL="342900" lvl="0" indent="-342900">
              <a:lnSpc>
                <a:spcPct val="107000"/>
              </a:lnSpc>
              <a:spcAft>
                <a:spcPts val="800"/>
              </a:spcAft>
              <a:buFont typeface="Symbol" panose="05050102010706020507" pitchFamily="18" charset="2"/>
              <a:buChar char=""/>
            </a:pPr>
            <a:r>
              <a:rPr lang="en-US"/>
              <a:t>Quản lý riêng biệt cho phim lẻ (movie) và phim bộ (series).</a:t>
            </a:r>
          </a:p>
        </p:txBody>
      </p:sp>
    </p:spTree>
    <p:extLst>
      <p:ext uri="{BB962C8B-B14F-4D97-AF65-F5344CB8AC3E}">
        <p14:creationId xmlns:p14="http://schemas.microsoft.com/office/powerpoint/2010/main" val="3174515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6D8FD59-9CBC-DE9D-740D-7D88DC3A1F5B}"/>
              </a:ext>
            </a:extLst>
          </p:cNvPr>
          <p:cNvPicPr>
            <a:picLocks noGrp="1" noChangeAspect="1"/>
          </p:cNvPicPr>
          <p:nvPr>
            <p:ph idx="1"/>
          </p:nvPr>
        </p:nvPicPr>
        <p:blipFill>
          <a:blip r:embed="rId2"/>
          <a:stretch>
            <a:fillRect/>
          </a:stretch>
        </p:blipFill>
        <p:spPr>
          <a:xfrm>
            <a:off x="627184" y="859053"/>
            <a:ext cx="11011899" cy="3548824"/>
          </a:xfrm>
          <a:prstGeom prst="rect">
            <a:avLst/>
          </a:prstGeom>
        </p:spPr>
      </p:pic>
      <p:sp>
        <p:nvSpPr>
          <p:cNvPr id="6" name="TextBox 5">
            <a:extLst>
              <a:ext uri="{FF2B5EF4-FFF2-40B4-BE49-F238E27FC236}">
                <a16:creationId xmlns:a16="http://schemas.microsoft.com/office/drawing/2014/main" id="{AB0DCD4E-A68D-19CB-DC97-01948314A92A}"/>
              </a:ext>
            </a:extLst>
          </p:cNvPr>
          <p:cNvSpPr txBox="1"/>
          <p:nvPr/>
        </p:nvSpPr>
        <p:spPr>
          <a:xfrm>
            <a:off x="2696308" y="5073346"/>
            <a:ext cx="6096000" cy="368755"/>
          </a:xfrm>
          <a:prstGeom prst="rect">
            <a:avLst/>
          </a:prstGeom>
          <a:noFill/>
        </p:spPr>
        <p:txBody>
          <a:bodyPr wrap="square">
            <a:spAutoFit/>
          </a:bodyPr>
          <a:lstStyle/>
          <a:p>
            <a:pPr algn="ctr">
              <a:lnSpc>
                <a:spcPct val="107000"/>
              </a:lnSpc>
              <a:spcAft>
                <a:spcPts val="800"/>
              </a:spcAft>
            </a:pPr>
            <a:r>
              <a:rPr lang="en-US" sz="1800" i="1" kern="100">
                <a:effectLst/>
                <a:latin typeface="Times New Roman" panose="02020603050405020304" pitchFamily="18" charset="0"/>
                <a:ea typeface="Calibri" panose="020F0502020204030204" pitchFamily="34" charset="0"/>
              </a:rPr>
              <a:t>Nút thao tác edit</a:t>
            </a:r>
          </a:p>
        </p:txBody>
      </p:sp>
    </p:spTree>
    <p:extLst>
      <p:ext uri="{BB962C8B-B14F-4D97-AF65-F5344CB8AC3E}">
        <p14:creationId xmlns:p14="http://schemas.microsoft.com/office/powerpoint/2010/main" val="1141983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F26DD-DBBF-B660-0B7B-30AEF9CE4E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00AB3-56D9-7A4C-3AD2-5C0108F4A46A}"/>
              </a:ext>
            </a:extLst>
          </p:cNvPr>
          <p:cNvSpPr>
            <a:spLocks noGrp="1"/>
          </p:cNvSpPr>
          <p:nvPr>
            <p:ph type="title"/>
          </p:nvPr>
        </p:nvSpPr>
        <p:spPr/>
        <p:txBody>
          <a:bodyPr/>
          <a:lstStyle/>
          <a:p>
            <a:r>
              <a:rPr lang="en-US"/>
              <a:t>Trang sửa Phim thể loại Movie</a:t>
            </a:r>
          </a:p>
        </p:txBody>
      </p:sp>
      <p:pic>
        <p:nvPicPr>
          <p:cNvPr id="4" name="Content Placeholder 3">
            <a:extLst>
              <a:ext uri="{FF2B5EF4-FFF2-40B4-BE49-F238E27FC236}">
                <a16:creationId xmlns:a16="http://schemas.microsoft.com/office/drawing/2014/main" id="{F203E345-A735-D703-984B-3115E77A17EA}"/>
              </a:ext>
            </a:extLst>
          </p:cNvPr>
          <p:cNvPicPr>
            <a:picLocks noGrp="1" noChangeAspect="1"/>
          </p:cNvPicPr>
          <p:nvPr>
            <p:ph idx="1"/>
          </p:nvPr>
        </p:nvPicPr>
        <p:blipFill>
          <a:blip r:embed="rId2"/>
          <a:stretch>
            <a:fillRect/>
          </a:stretch>
        </p:blipFill>
        <p:spPr>
          <a:xfrm>
            <a:off x="2109370" y="1825625"/>
            <a:ext cx="7973260" cy="4351338"/>
          </a:xfrm>
          <a:prstGeom prst="rect">
            <a:avLst/>
          </a:prstGeom>
        </p:spPr>
      </p:pic>
    </p:spTree>
    <p:extLst>
      <p:ext uri="{BB962C8B-B14F-4D97-AF65-F5344CB8AC3E}">
        <p14:creationId xmlns:p14="http://schemas.microsoft.com/office/powerpoint/2010/main" val="2528285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BBD79-56BA-ED3E-E272-9F947E7A5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DD2825-0946-F3B4-8CFB-943FBEBD4295}"/>
              </a:ext>
            </a:extLst>
          </p:cNvPr>
          <p:cNvSpPr>
            <a:spLocks noGrp="1"/>
          </p:cNvSpPr>
          <p:nvPr>
            <p:ph type="title"/>
          </p:nvPr>
        </p:nvSpPr>
        <p:spPr/>
        <p:txBody>
          <a:bodyPr/>
          <a:lstStyle/>
          <a:p>
            <a:r>
              <a:rPr lang="en-US"/>
              <a:t>Trang sửa Phim thể loại Phim Bộ</a:t>
            </a:r>
          </a:p>
        </p:txBody>
      </p:sp>
      <p:pic>
        <p:nvPicPr>
          <p:cNvPr id="4" name="Content Placeholder 3">
            <a:extLst>
              <a:ext uri="{FF2B5EF4-FFF2-40B4-BE49-F238E27FC236}">
                <a16:creationId xmlns:a16="http://schemas.microsoft.com/office/drawing/2014/main" id="{9CB3E137-F60B-28DA-EADC-E8398B7436DA}"/>
              </a:ext>
            </a:extLst>
          </p:cNvPr>
          <p:cNvPicPr>
            <a:picLocks noGrp="1" noChangeAspect="1"/>
          </p:cNvPicPr>
          <p:nvPr>
            <p:ph idx="1"/>
          </p:nvPr>
        </p:nvPicPr>
        <p:blipFill>
          <a:blip r:embed="rId2"/>
          <a:stretch>
            <a:fillRect/>
          </a:stretch>
        </p:blipFill>
        <p:spPr>
          <a:xfrm>
            <a:off x="2090447" y="1825625"/>
            <a:ext cx="8011106" cy="4351338"/>
          </a:xfrm>
          <a:prstGeom prst="rect">
            <a:avLst/>
          </a:prstGeom>
        </p:spPr>
      </p:pic>
    </p:spTree>
    <p:extLst>
      <p:ext uri="{BB962C8B-B14F-4D97-AF65-F5344CB8AC3E}">
        <p14:creationId xmlns:p14="http://schemas.microsoft.com/office/powerpoint/2010/main" val="1837205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5567A-B6BE-5A37-9154-15C98E83F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4EB94-5949-0819-C9F3-3D933CE656B9}"/>
              </a:ext>
            </a:extLst>
          </p:cNvPr>
          <p:cNvSpPr>
            <a:spLocks noGrp="1"/>
          </p:cNvSpPr>
          <p:nvPr>
            <p:ph type="title"/>
          </p:nvPr>
        </p:nvSpPr>
        <p:spPr/>
        <p:txBody>
          <a:bodyPr/>
          <a:lstStyle/>
          <a:p>
            <a:r>
              <a:rPr lang="en-US"/>
              <a:t>Trang quản lý tập phim (chỉ với phim bộ)</a:t>
            </a:r>
          </a:p>
        </p:txBody>
      </p:sp>
      <p:sp>
        <p:nvSpPr>
          <p:cNvPr id="3" name="Content Placeholder 2">
            <a:extLst>
              <a:ext uri="{FF2B5EF4-FFF2-40B4-BE49-F238E27FC236}">
                <a16:creationId xmlns:a16="http://schemas.microsoft.com/office/drawing/2014/main" id="{7409F780-FC8C-3DB4-DCBF-E7D7D2F6AEB6}"/>
              </a:ext>
            </a:extLst>
          </p:cNvPr>
          <p:cNvSpPr>
            <a:spLocks noGrp="1"/>
          </p:cNvSpPr>
          <p:nvPr>
            <p:ph idx="1"/>
          </p:nvPr>
        </p:nvSpPr>
        <p:spPr>
          <a:xfrm>
            <a:off x="164124" y="1524000"/>
            <a:ext cx="5369168" cy="5333999"/>
          </a:xfrm>
        </p:spPr>
        <p:txBody>
          <a:bodyPr>
            <a:normAutofit fontScale="62500" lnSpcReduction="20000"/>
          </a:bodyPr>
          <a:lstStyle/>
          <a:p>
            <a:pPr>
              <a:lnSpc>
                <a:spcPct val="107000"/>
              </a:lnSpc>
              <a:spcAft>
                <a:spcPts val="800"/>
              </a:spcAft>
              <a:buNone/>
            </a:pPr>
            <a:r>
              <a:rPr lang="en-US"/>
              <a:t>Chức năng chính</a:t>
            </a:r>
          </a:p>
          <a:p>
            <a:pPr>
              <a:lnSpc>
                <a:spcPct val="107000"/>
              </a:lnSpc>
              <a:spcAft>
                <a:spcPts val="800"/>
              </a:spcAft>
              <a:buNone/>
            </a:pPr>
            <a:r>
              <a:rPr lang="en-US"/>
              <a:t>Trang quản lý tập phim của một series. Trang này có các chức năng:</a:t>
            </a:r>
          </a:p>
          <a:p>
            <a:pPr>
              <a:lnSpc>
                <a:spcPct val="107000"/>
              </a:lnSpc>
              <a:spcAft>
                <a:spcPts val="800"/>
              </a:spcAft>
              <a:buNone/>
            </a:pPr>
            <a:r>
              <a:rPr lang="en-US"/>
              <a:t>Hiển thị thông tin tổng quan của bộ phim:</a:t>
            </a:r>
          </a:p>
          <a:p>
            <a:pPr marL="342900" lvl="0" indent="-342900">
              <a:lnSpc>
                <a:spcPct val="107000"/>
              </a:lnSpc>
              <a:buFont typeface="Symbol" panose="05050102010706020507" pitchFamily="18" charset="2"/>
              <a:buChar char=""/>
            </a:pPr>
            <a:r>
              <a:rPr lang="en-US"/>
              <a:t>Poster (ảnh bìa)</a:t>
            </a:r>
          </a:p>
          <a:p>
            <a:pPr marL="342900" lvl="0" indent="-342900">
              <a:lnSpc>
                <a:spcPct val="107000"/>
              </a:lnSpc>
              <a:buFont typeface="Symbol" panose="05050102010706020507" pitchFamily="18" charset="2"/>
              <a:buChar char=""/>
            </a:pPr>
            <a:r>
              <a:rPr lang="en-US"/>
              <a:t>Tên phim</a:t>
            </a:r>
          </a:p>
          <a:p>
            <a:pPr marL="342900" lvl="0" indent="-342900">
              <a:lnSpc>
                <a:spcPct val="107000"/>
              </a:lnSpc>
              <a:buFont typeface="Symbol" panose="05050102010706020507" pitchFamily="18" charset="2"/>
              <a:buChar char=""/>
            </a:pPr>
            <a:r>
              <a:rPr lang="en-US"/>
              <a:t>Năm phát hành</a:t>
            </a:r>
          </a:p>
          <a:p>
            <a:pPr marL="342900" lvl="0" indent="-342900">
              <a:lnSpc>
                <a:spcPct val="107000"/>
              </a:lnSpc>
              <a:buFont typeface="Symbol" panose="05050102010706020507" pitchFamily="18" charset="2"/>
              <a:buChar char=""/>
            </a:pPr>
            <a:r>
              <a:rPr lang="en-US"/>
              <a:t>Số mùa hiện có</a:t>
            </a:r>
          </a:p>
          <a:p>
            <a:pPr marL="342900" lvl="0" indent="-342900">
              <a:lnSpc>
                <a:spcPct val="107000"/>
              </a:lnSpc>
              <a:buFont typeface="Symbol" panose="05050102010706020507" pitchFamily="18" charset="2"/>
              <a:buChar char=""/>
            </a:pPr>
            <a:r>
              <a:rPr lang="en-US"/>
              <a:t>Tổng số tập</a:t>
            </a:r>
          </a:p>
          <a:p>
            <a:pPr marL="342900" lvl="0" indent="-342900">
              <a:lnSpc>
                <a:spcPct val="107000"/>
              </a:lnSpc>
              <a:spcAft>
                <a:spcPts val="800"/>
              </a:spcAft>
              <a:buFont typeface="Symbol" panose="05050102010706020507" pitchFamily="18" charset="2"/>
              <a:buChar char=""/>
            </a:pPr>
            <a:r>
              <a:rPr lang="en-US"/>
              <a:t>Thời lượng trung bình mỗi tập</a:t>
            </a:r>
          </a:p>
          <a:p>
            <a:pPr>
              <a:lnSpc>
                <a:spcPct val="107000"/>
              </a:lnSpc>
              <a:spcAft>
                <a:spcPts val="800"/>
              </a:spcAft>
              <a:buNone/>
            </a:pPr>
            <a:r>
              <a:rPr lang="en-US"/>
              <a:t>Thêm mùa mới:</a:t>
            </a:r>
          </a:p>
          <a:p>
            <a:pPr marL="342900" lvl="0" indent="-342900">
              <a:lnSpc>
                <a:spcPct val="107000"/>
              </a:lnSpc>
              <a:spcAft>
                <a:spcPts val="800"/>
              </a:spcAft>
              <a:buFont typeface="Symbol" panose="05050102010706020507" pitchFamily="18" charset="2"/>
              <a:buChar char=""/>
            </a:pPr>
            <a:r>
              <a:rPr lang="en-US"/>
              <a:t>Nhập số mùa → bấm “Thêm mùa” → thêm mùa mới vào database</a:t>
            </a:r>
          </a:p>
          <a:p>
            <a:pPr marL="342900" lvl="0" indent="-342900">
              <a:lnSpc>
                <a:spcPct val="107000"/>
              </a:lnSpc>
              <a:spcAft>
                <a:spcPts val="800"/>
              </a:spcAft>
              <a:buFont typeface="Symbol" panose="05050102010706020507" pitchFamily="18" charset="2"/>
              <a:buChar char=""/>
            </a:pPr>
            <a:endParaRPr lang="en-US"/>
          </a:p>
        </p:txBody>
      </p:sp>
      <p:sp>
        <p:nvSpPr>
          <p:cNvPr id="4" name="Content Placeholder 2">
            <a:extLst>
              <a:ext uri="{FF2B5EF4-FFF2-40B4-BE49-F238E27FC236}">
                <a16:creationId xmlns:a16="http://schemas.microsoft.com/office/drawing/2014/main" id="{85CCA567-920E-7BBA-E308-08C8B637854B}"/>
              </a:ext>
            </a:extLst>
          </p:cNvPr>
          <p:cNvSpPr txBox="1">
            <a:spLocks/>
          </p:cNvSpPr>
          <p:nvPr/>
        </p:nvSpPr>
        <p:spPr>
          <a:xfrm>
            <a:off x="6096000" y="1746127"/>
            <a:ext cx="5931876" cy="503237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buNone/>
            </a:pPr>
            <a:r>
              <a:rPr lang="en-US"/>
              <a:t>Quản lý tập phim chi tiết:</a:t>
            </a:r>
          </a:p>
          <a:p>
            <a:pPr marL="342900" lvl="0" indent="-342900">
              <a:lnSpc>
                <a:spcPct val="107000"/>
              </a:lnSpc>
              <a:buSzPts val="1000"/>
              <a:buFont typeface="Symbol" panose="05050102010706020507" pitchFamily="18" charset="2"/>
              <a:buChar char=""/>
              <a:tabLst>
                <a:tab pos="457200" algn="l"/>
              </a:tabLst>
            </a:pPr>
            <a:r>
              <a:rPr lang="en-US"/>
              <a:t>Danh sách tập phim (S1E1, S1E2, … S1E15)</a:t>
            </a:r>
          </a:p>
          <a:p>
            <a:pPr marL="342900" lvl="0" indent="-342900">
              <a:lnSpc>
                <a:spcPct val="107000"/>
              </a:lnSpc>
              <a:buSzPts val="1000"/>
              <a:buFont typeface="Symbol" panose="05050102010706020507" pitchFamily="18" charset="2"/>
              <a:buChar char=""/>
              <a:tabLst>
                <a:tab pos="457200" algn="l"/>
              </a:tabLst>
            </a:pPr>
            <a:r>
              <a:rPr lang="en-US"/>
              <a:t>Tên tập phim</a:t>
            </a:r>
          </a:p>
          <a:p>
            <a:pPr marL="342900" lvl="0" indent="-342900">
              <a:lnSpc>
                <a:spcPct val="107000"/>
              </a:lnSpc>
              <a:buSzPts val="1000"/>
              <a:buFont typeface="Symbol" panose="05050102010706020507" pitchFamily="18" charset="2"/>
              <a:buChar char=""/>
              <a:tabLst>
                <a:tab pos="457200" algn="l"/>
              </a:tabLst>
            </a:pPr>
            <a:r>
              <a:rPr lang="en-US"/>
              <a:t>Đường dẫn video (embed từ rumble.com)</a:t>
            </a:r>
          </a:p>
          <a:p>
            <a:pPr marL="342900" lvl="0" indent="-342900">
              <a:lnSpc>
                <a:spcPct val="107000"/>
              </a:lnSpc>
              <a:buSzPts val="1000"/>
              <a:buFont typeface="Symbol" panose="05050102010706020507" pitchFamily="18" charset="2"/>
              <a:buChar char=""/>
              <a:tabLst>
                <a:tab pos="457200" algn="l"/>
              </a:tabLst>
            </a:pPr>
            <a:r>
              <a:rPr lang="en-US"/>
              <a:t>Hành động:</a:t>
            </a:r>
          </a:p>
          <a:p>
            <a:pPr marL="800100" lvl="1" indent="-342900">
              <a:lnSpc>
                <a:spcPct val="107000"/>
              </a:lnSpc>
              <a:buFont typeface="Courier New" panose="02070309020205020404" pitchFamily="49" charset="0"/>
              <a:buChar char="o"/>
            </a:pPr>
            <a:r>
              <a:rPr lang="en-US"/>
              <a:t>Sửa tập phim</a:t>
            </a:r>
          </a:p>
          <a:p>
            <a:pPr marL="800100" lvl="1" indent="-342900">
              <a:lnSpc>
                <a:spcPct val="107000"/>
              </a:lnSpc>
              <a:spcAft>
                <a:spcPts val="800"/>
              </a:spcAft>
              <a:buFont typeface="Courier New" panose="02070309020205020404" pitchFamily="49" charset="0"/>
              <a:buChar char="o"/>
            </a:pPr>
            <a:r>
              <a:rPr lang="en-US"/>
              <a:t>Xóa tập phim</a:t>
            </a:r>
          </a:p>
          <a:p>
            <a:pPr>
              <a:lnSpc>
                <a:spcPct val="107000"/>
              </a:lnSpc>
              <a:spcAft>
                <a:spcPts val="800"/>
              </a:spcAft>
              <a:buNone/>
            </a:pPr>
            <a:r>
              <a:rPr lang="en-US"/>
              <a:t>Điều hướng:</a:t>
            </a:r>
          </a:p>
          <a:p>
            <a:pPr marL="342900" lvl="0" indent="-342900">
              <a:lnSpc>
                <a:spcPct val="107000"/>
              </a:lnSpc>
              <a:buFont typeface="Symbol" panose="05050102010706020507" pitchFamily="18" charset="2"/>
              <a:buChar char=""/>
            </a:pPr>
            <a:r>
              <a:rPr lang="en-US"/>
              <a:t>Nút “Chỉnh sửa chi tiết bộ phim” → quay về trang chỉnh chi tiết</a:t>
            </a:r>
          </a:p>
          <a:p>
            <a:pPr marL="342900" lvl="0" indent="-342900">
              <a:lnSpc>
                <a:spcPct val="107000"/>
              </a:lnSpc>
              <a:spcAft>
                <a:spcPts val="800"/>
              </a:spcAft>
              <a:buFont typeface="Symbol" panose="05050102010706020507" pitchFamily="18" charset="2"/>
              <a:buChar char=""/>
            </a:pPr>
            <a:r>
              <a:rPr lang="en-US"/>
              <a:t>Nút “Quay lại bộ phim” → quay về danh sách bộ phim</a:t>
            </a:r>
          </a:p>
        </p:txBody>
      </p:sp>
    </p:spTree>
    <p:extLst>
      <p:ext uri="{BB962C8B-B14F-4D97-AF65-F5344CB8AC3E}">
        <p14:creationId xmlns:p14="http://schemas.microsoft.com/office/powerpoint/2010/main" val="1632230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684EA-727F-A6D7-1363-EA29FFB64F00}"/>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512121-7032-D096-563F-B44118AB5360}"/>
              </a:ext>
            </a:extLst>
          </p:cNvPr>
          <p:cNvPicPr>
            <a:picLocks noGrp="1" noChangeAspect="1"/>
          </p:cNvPicPr>
          <p:nvPr>
            <p:ph idx="1"/>
          </p:nvPr>
        </p:nvPicPr>
        <p:blipFill>
          <a:blip r:embed="rId2"/>
          <a:stretch>
            <a:fillRect/>
          </a:stretch>
        </p:blipFill>
        <p:spPr>
          <a:xfrm>
            <a:off x="580292" y="1002014"/>
            <a:ext cx="10515600" cy="3888405"/>
          </a:xfrm>
          <a:prstGeom prst="rect">
            <a:avLst/>
          </a:prstGeom>
        </p:spPr>
      </p:pic>
      <p:sp>
        <p:nvSpPr>
          <p:cNvPr id="6" name="TextBox 5">
            <a:extLst>
              <a:ext uri="{FF2B5EF4-FFF2-40B4-BE49-F238E27FC236}">
                <a16:creationId xmlns:a16="http://schemas.microsoft.com/office/drawing/2014/main" id="{5B1C118E-B25C-0E0F-351F-2DBCC7459051}"/>
              </a:ext>
            </a:extLst>
          </p:cNvPr>
          <p:cNvSpPr txBox="1"/>
          <p:nvPr/>
        </p:nvSpPr>
        <p:spPr>
          <a:xfrm>
            <a:off x="2555631" y="5149622"/>
            <a:ext cx="6096000" cy="368755"/>
          </a:xfrm>
          <a:prstGeom prst="rect">
            <a:avLst/>
          </a:prstGeom>
          <a:noFill/>
        </p:spPr>
        <p:txBody>
          <a:bodyPr wrap="square">
            <a:spAutoFit/>
          </a:bodyPr>
          <a:lstStyle/>
          <a:p>
            <a:pPr algn="ctr">
              <a:lnSpc>
                <a:spcPct val="107000"/>
              </a:lnSpc>
              <a:spcAft>
                <a:spcPts val="800"/>
              </a:spcAft>
            </a:pPr>
            <a:r>
              <a:rPr lang="en-US" sz="1800" i="1" kern="100">
                <a:effectLst/>
                <a:latin typeface="Times New Roman" panose="02020603050405020304" pitchFamily="18" charset="0"/>
                <a:ea typeface="Calibri" panose="020F0502020204030204" pitchFamily="34" charset="0"/>
              </a:rPr>
              <a:t>Nút thao tác Quản lý tập phim</a:t>
            </a:r>
          </a:p>
        </p:txBody>
      </p:sp>
    </p:spTree>
    <p:extLst>
      <p:ext uri="{BB962C8B-B14F-4D97-AF65-F5344CB8AC3E}">
        <p14:creationId xmlns:p14="http://schemas.microsoft.com/office/powerpoint/2010/main" val="326274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EA14D-BE04-25AB-06E1-FAE53BE4F30B}"/>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84C3360-8ED5-38A7-E53B-E87486866012}"/>
              </a:ext>
            </a:extLst>
          </p:cNvPr>
          <p:cNvPicPr>
            <a:picLocks noGrp="1" noChangeAspect="1"/>
          </p:cNvPicPr>
          <p:nvPr>
            <p:ph idx="1"/>
          </p:nvPr>
        </p:nvPicPr>
        <p:blipFill>
          <a:blip r:embed="rId2"/>
          <a:stretch>
            <a:fillRect/>
          </a:stretch>
        </p:blipFill>
        <p:spPr>
          <a:xfrm>
            <a:off x="1739284" y="911225"/>
            <a:ext cx="7775586" cy="4351338"/>
          </a:xfrm>
          <a:prstGeom prst="rect">
            <a:avLst/>
          </a:prstGeom>
        </p:spPr>
      </p:pic>
      <p:sp>
        <p:nvSpPr>
          <p:cNvPr id="6" name="TextBox 5">
            <a:extLst>
              <a:ext uri="{FF2B5EF4-FFF2-40B4-BE49-F238E27FC236}">
                <a16:creationId xmlns:a16="http://schemas.microsoft.com/office/drawing/2014/main" id="{CED950FE-81BB-29AA-DD81-FB4BF3F5662B}"/>
              </a:ext>
            </a:extLst>
          </p:cNvPr>
          <p:cNvSpPr txBox="1"/>
          <p:nvPr/>
        </p:nvSpPr>
        <p:spPr>
          <a:xfrm>
            <a:off x="2391508" y="5762397"/>
            <a:ext cx="6096000" cy="368755"/>
          </a:xfrm>
          <a:prstGeom prst="rect">
            <a:avLst/>
          </a:prstGeom>
          <a:noFill/>
        </p:spPr>
        <p:txBody>
          <a:bodyPr wrap="square">
            <a:spAutoFit/>
          </a:bodyPr>
          <a:lstStyle/>
          <a:p>
            <a:pPr algn="ctr">
              <a:lnSpc>
                <a:spcPct val="107000"/>
              </a:lnSpc>
              <a:spcAft>
                <a:spcPts val="800"/>
              </a:spcAft>
            </a:pPr>
            <a:r>
              <a:rPr lang="en-US" sz="1800" i="1" kern="100">
                <a:effectLst/>
                <a:latin typeface="Times New Roman" panose="02020603050405020304" pitchFamily="18" charset="0"/>
                <a:ea typeface="Calibri" panose="020F0502020204030204" pitchFamily="34" charset="0"/>
              </a:rPr>
              <a:t>Trang quản lý Phim Bộ</a:t>
            </a:r>
          </a:p>
        </p:txBody>
      </p:sp>
    </p:spTree>
    <p:extLst>
      <p:ext uri="{BB962C8B-B14F-4D97-AF65-F5344CB8AC3E}">
        <p14:creationId xmlns:p14="http://schemas.microsoft.com/office/powerpoint/2010/main" val="1212358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C24D8-4379-2613-159D-2883FCFBB3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3F6293-6D57-76BC-C1EC-32D71E7CBFC1}"/>
              </a:ext>
            </a:extLst>
          </p:cNvPr>
          <p:cNvSpPr>
            <a:spLocks noGrp="1"/>
          </p:cNvSpPr>
          <p:nvPr>
            <p:ph type="title"/>
          </p:nvPr>
        </p:nvSpPr>
        <p:spPr/>
        <p:txBody>
          <a:bodyPr/>
          <a:lstStyle/>
          <a:p>
            <a:r>
              <a:rPr lang="en-US"/>
              <a:t>4.Giao diện trang quản lý thể loại</a:t>
            </a:r>
          </a:p>
        </p:txBody>
      </p:sp>
      <p:pic>
        <p:nvPicPr>
          <p:cNvPr id="6" name="Content Placeholder 5">
            <a:extLst>
              <a:ext uri="{FF2B5EF4-FFF2-40B4-BE49-F238E27FC236}">
                <a16:creationId xmlns:a16="http://schemas.microsoft.com/office/drawing/2014/main" id="{B9B18F20-D12E-F517-06C6-C795B6CD102F}"/>
              </a:ext>
            </a:extLst>
          </p:cNvPr>
          <p:cNvPicPr>
            <a:picLocks noGrp="1" noChangeAspect="1"/>
          </p:cNvPicPr>
          <p:nvPr>
            <p:ph idx="1"/>
          </p:nvPr>
        </p:nvPicPr>
        <p:blipFill>
          <a:blip r:embed="rId2"/>
          <a:stretch>
            <a:fillRect/>
          </a:stretch>
        </p:blipFill>
        <p:spPr>
          <a:xfrm>
            <a:off x="1541584" y="1338996"/>
            <a:ext cx="9595338" cy="3324567"/>
          </a:xfrm>
          <a:prstGeom prst="rect">
            <a:avLst/>
          </a:prstGeom>
        </p:spPr>
      </p:pic>
      <p:sp>
        <p:nvSpPr>
          <p:cNvPr id="5" name="TextBox 4">
            <a:extLst>
              <a:ext uri="{FF2B5EF4-FFF2-40B4-BE49-F238E27FC236}">
                <a16:creationId xmlns:a16="http://schemas.microsoft.com/office/drawing/2014/main" id="{E23902B1-160E-5365-A129-7907C264D799}"/>
              </a:ext>
            </a:extLst>
          </p:cNvPr>
          <p:cNvSpPr txBox="1"/>
          <p:nvPr/>
        </p:nvSpPr>
        <p:spPr>
          <a:xfrm>
            <a:off x="463062" y="4761938"/>
            <a:ext cx="7766538" cy="1656800"/>
          </a:xfrm>
          <a:prstGeom prst="rect">
            <a:avLst/>
          </a:prstGeom>
          <a:noFill/>
        </p:spPr>
        <p:txBody>
          <a:bodyPr wrap="square">
            <a:spAutoFit/>
          </a:bodyPr>
          <a:lstStyle/>
          <a:p>
            <a:pPr>
              <a:lnSpc>
                <a:spcPct val="107000"/>
              </a:lnSpc>
              <a:spcAft>
                <a:spcPts val="800"/>
              </a:spcAft>
              <a:buNone/>
            </a:pPr>
            <a:r>
              <a:rPr lang="en-US" sz="1800" kern="100">
                <a:effectLst/>
                <a:latin typeface="Times New Roman" panose="02020603050405020304" pitchFamily="18" charset="0"/>
                <a:ea typeface="Calibri" panose="020F0502020204030204" pitchFamily="34" charset="0"/>
              </a:rPr>
              <a:t>Các chức năng chính:</a:t>
            </a:r>
          </a:p>
          <a:p>
            <a:pPr marL="342900" lvl="0" indent="-342900">
              <a:lnSpc>
                <a:spcPct val="107000"/>
              </a:lnSpc>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Tìm kiếm thể loại theo tên.</a:t>
            </a:r>
          </a:p>
          <a:p>
            <a:pPr marL="342900" lvl="0" indent="-342900">
              <a:lnSpc>
                <a:spcPct val="107000"/>
              </a:lnSpc>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Hiển thị danh sách thể loại dạng bảng.</a:t>
            </a:r>
          </a:p>
          <a:p>
            <a:pPr marL="342900" lvl="0" indent="-342900">
              <a:lnSpc>
                <a:spcPct val="107000"/>
              </a:lnSpc>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Thêm, sửa, xóa thể loại.</a:t>
            </a:r>
          </a:p>
          <a:p>
            <a:pPr marL="342900" lvl="0" indent="-342900">
              <a:lnSpc>
                <a:spcPct val="107000"/>
              </a:lnSpc>
              <a:spcAft>
                <a:spcPts val="80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Phân trang linh hoạt theo block.</a:t>
            </a:r>
          </a:p>
        </p:txBody>
      </p:sp>
    </p:spTree>
    <p:extLst>
      <p:ext uri="{BB962C8B-B14F-4D97-AF65-F5344CB8AC3E}">
        <p14:creationId xmlns:p14="http://schemas.microsoft.com/office/powerpoint/2010/main" val="2549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18F7E-6B09-C45A-E621-7D819592D8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EDD48-AAAB-CF01-7FA6-F6EB49624BBD}"/>
              </a:ext>
            </a:extLst>
          </p:cNvPr>
          <p:cNvSpPr>
            <a:spLocks noGrp="1"/>
          </p:cNvSpPr>
          <p:nvPr>
            <p:ph type="title"/>
          </p:nvPr>
        </p:nvSpPr>
        <p:spPr/>
        <p:txBody>
          <a:bodyPr/>
          <a:lstStyle/>
          <a:p>
            <a:r>
              <a:rPr lang="en-US"/>
              <a:t>Chức năng thêm thể loại </a:t>
            </a:r>
          </a:p>
        </p:txBody>
      </p:sp>
      <p:sp>
        <p:nvSpPr>
          <p:cNvPr id="3" name="Content Placeholder 2">
            <a:extLst>
              <a:ext uri="{FF2B5EF4-FFF2-40B4-BE49-F238E27FC236}">
                <a16:creationId xmlns:a16="http://schemas.microsoft.com/office/drawing/2014/main" id="{6E47CDE7-6A04-9823-DD89-FBAC149F56FD}"/>
              </a:ext>
            </a:extLst>
          </p:cNvPr>
          <p:cNvSpPr>
            <a:spLocks noGrp="1"/>
          </p:cNvSpPr>
          <p:nvPr>
            <p:ph idx="1"/>
          </p:nvPr>
        </p:nvSpPr>
        <p:spPr/>
        <p:txBody>
          <a:bodyPr/>
          <a:lstStyle/>
          <a:p>
            <a:r>
              <a:rPr lang="en-US"/>
              <a:t>Mục đích: Khi nhấn vào nút Thêm thể loại, người quản trị sẽ được chuyển hướng đến một trang mới (thường là trang add-category.php). Ở đó, người quản trị có thể nhập tên thể loại mới và thêm thể loại này vào cơ sở dữ liệu của hệ thống.</a:t>
            </a:r>
          </a:p>
          <a:p>
            <a:endParaRPr lang="en-US"/>
          </a:p>
        </p:txBody>
      </p:sp>
      <p:pic>
        <p:nvPicPr>
          <p:cNvPr id="4" name="Picture 3">
            <a:extLst>
              <a:ext uri="{FF2B5EF4-FFF2-40B4-BE49-F238E27FC236}">
                <a16:creationId xmlns:a16="http://schemas.microsoft.com/office/drawing/2014/main" id="{92830BDD-4925-12B8-E8BE-F2566BFF1393}"/>
              </a:ext>
            </a:extLst>
          </p:cNvPr>
          <p:cNvPicPr>
            <a:picLocks noChangeAspect="1"/>
          </p:cNvPicPr>
          <p:nvPr/>
        </p:nvPicPr>
        <p:blipFill>
          <a:blip r:embed="rId2"/>
          <a:stretch>
            <a:fillRect/>
          </a:stretch>
        </p:blipFill>
        <p:spPr>
          <a:xfrm>
            <a:off x="331175" y="4001294"/>
            <a:ext cx="11201401" cy="1669440"/>
          </a:xfrm>
          <a:prstGeom prst="rect">
            <a:avLst/>
          </a:prstGeom>
        </p:spPr>
      </p:pic>
    </p:spTree>
    <p:extLst>
      <p:ext uri="{BB962C8B-B14F-4D97-AF65-F5344CB8AC3E}">
        <p14:creationId xmlns:p14="http://schemas.microsoft.com/office/powerpoint/2010/main" val="268429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DFB0-907F-F8FC-C9C7-A5F9B3652B47}"/>
              </a:ext>
            </a:extLst>
          </p:cNvPr>
          <p:cNvSpPr>
            <a:spLocks noGrp="1"/>
          </p:cNvSpPr>
          <p:nvPr>
            <p:ph type="title"/>
          </p:nvPr>
        </p:nvSpPr>
        <p:spPr/>
        <p:txBody>
          <a:bodyPr>
            <a:normAutofit/>
          </a:bodyPr>
          <a:lstStyle/>
          <a:p>
            <a:pPr algn="ctr"/>
            <a:r>
              <a:rPr lang="en-US" b="1">
                <a:effectLst/>
                <a:latin typeface="Times New Roman" panose="02020603050405020304" pitchFamily="18" charset="0"/>
                <a:ea typeface="Calibri" panose="020F0502020204030204" pitchFamily="34" charset="0"/>
              </a:rPr>
              <a:t>I. Giao diện chương trình người dùng.</a:t>
            </a:r>
            <a:endParaRPr lang="en-US" b="1"/>
          </a:p>
        </p:txBody>
      </p:sp>
      <p:sp>
        <p:nvSpPr>
          <p:cNvPr id="3" name="Content Placeholder 2">
            <a:extLst>
              <a:ext uri="{FF2B5EF4-FFF2-40B4-BE49-F238E27FC236}">
                <a16:creationId xmlns:a16="http://schemas.microsoft.com/office/drawing/2014/main" id="{2758001E-597D-1543-25B3-22FDE0767CCA}"/>
              </a:ext>
            </a:extLst>
          </p:cNvPr>
          <p:cNvSpPr>
            <a:spLocks noGrp="1"/>
          </p:cNvSpPr>
          <p:nvPr>
            <p:ph idx="1"/>
          </p:nvPr>
        </p:nvSpPr>
        <p:spPr/>
        <p:txBody>
          <a:bodyPr>
            <a:normAutofit/>
          </a:bodyPr>
          <a:lstStyle/>
          <a:p>
            <a:r>
              <a:rPr lang="en-US">
                <a:latin typeface="Times New Roman" panose="02020603050405020304" pitchFamily="18" charset="0"/>
                <a:cs typeface="Times New Roman" panose="02020603050405020304" pitchFamily="18" charset="0"/>
              </a:rPr>
              <a:t>Giao diện trang chủ</a:t>
            </a:r>
          </a:p>
          <a:p>
            <a:pPr marL="0" indent="0">
              <a:buNone/>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Trang chủ có vai trò là giao diện chính hiển thị các nội dung nổi bật của website xem phim. Trang này đóng vai trò là cổng chào đón người dùng, cung cấp nhanh các bộ phim chiếu rạp nổi bật, phim bộ và phim lẻ mới nhất, từ đó giúp người dùng dễ dàng tiếp cận nội dung phổ biến và hấp dẫn ngay khi truy cập.</a:t>
            </a:r>
          </a:p>
          <a:p>
            <a:pPr marL="0" indent="0">
              <a:buNone/>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Mục đích:</a:t>
            </a:r>
            <a:br>
              <a:rPr lang="vi-VN">
                <a:latin typeface="Times New Roman" panose="02020603050405020304" pitchFamily="18" charset="0"/>
                <a:cs typeface="Times New Roman" panose="02020603050405020304" pitchFamily="18" charset="0"/>
              </a:rPr>
            </a:br>
            <a:r>
              <a:rPr lang="vi-VN">
                <a:latin typeface="Times New Roman" panose="02020603050405020304" pitchFamily="18" charset="0"/>
                <a:cs typeface="Times New Roman" panose="02020603050405020304" pitchFamily="18" charset="0"/>
              </a:rPr>
              <a:t>Chức năng cho phép người dùng xem danh sách các bộ phim movie nổi bật, phim bộ, phim lẻ movie được hiển thị tối giản để người dùng dễ dàng lựa chọn ngay ở trang chủ.</a:t>
            </a:r>
          </a:p>
          <a:p>
            <a:endParaRPr lang="en-US"/>
          </a:p>
        </p:txBody>
      </p:sp>
    </p:spTree>
    <p:extLst>
      <p:ext uri="{BB962C8B-B14F-4D97-AF65-F5344CB8AC3E}">
        <p14:creationId xmlns:p14="http://schemas.microsoft.com/office/powerpoint/2010/main" val="381101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7A373-E375-C351-5A50-83379A3FD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37BB7B-1A94-482E-8C42-5546DC4FCAD0}"/>
              </a:ext>
            </a:extLst>
          </p:cNvPr>
          <p:cNvSpPr>
            <a:spLocks noGrp="1"/>
          </p:cNvSpPr>
          <p:nvPr>
            <p:ph type="title"/>
          </p:nvPr>
        </p:nvSpPr>
        <p:spPr/>
        <p:txBody>
          <a:bodyPr/>
          <a:lstStyle/>
          <a:p>
            <a:r>
              <a:rPr lang="en-US"/>
              <a:t>Chức năng sửa thể loại</a:t>
            </a:r>
          </a:p>
        </p:txBody>
      </p:sp>
      <p:sp>
        <p:nvSpPr>
          <p:cNvPr id="3" name="Content Placeholder 2">
            <a:extLst>
              <a:ext uri="{FF2B5EF4-FFF2-40B4-BE49-F238E27FC236}">
                <a16:creationId xmlns:a16="http://schemas.microsoft.com/office/drawing/2014/main" id="{6C49C9D2-8C63-FE0C-E322-E0311E62D73E}"/>
              </a:ext>
            </a:extLst>
          </p:cNvPr>
          <p:cNvSpPr>
            <a:spLocks noGrp="1"/>
          </p:cNvSpPr>
          <p:nvPr>
            <p:ph idx="1"/>
          </p:nvPr>
        </p:nvSpPr>
        <p:spPr>
          <a:xfrm>
            <a:off x="650631" y="1385888"/>
            <a:ext cx="10515600" cy="2553066"/>
          </a:xfrm>
        </p:spPr>
        <p:txBody>
          <a:bodyPr/>
          <a:lstStyle/>
          <a:p>
            <a:pPr>
              <a:lnSpc>
                <a:spcPct val="107000"/>
              </a:lnSpc>
              <a:spcAft>
                <a:spcPts val="800"/>
              </a:spcAft>
              <a:buNone/>
            </a:pPr>
            <a:r>
              <a:rPr lang="en-US"/>
              <a:t>Mục đích :</a:t>
            </a:r>
          </a:p>
          <a:p>
            <a:pPr>
              <a:lnSpc>
                <a:spcPct val="107000"/>
              </a:lnSpc>
              <a:spcAft>
                <a:spcPts val="800"/>
              </a:spcAft>
            </a:pPr>
            <a:r>
              <a:rPr lang="en-US"/>
              <a:t>Cho phép admin chỉnh sửa tên một thể loại phim đã tồn tại.</a:t>
            </a:r>
          </a:p>
          <a:p>
            <a:pPr>
              <a:lnSpc>
                <a:spcPct val="107000"/>
              </a:lnSpc>
              <a:spcAft>
                <a:spcPts val="800"/>
              </a:spcAft>
            </a:pPr>
            <a:r>
              <a:rPr lang="en-US"/>
              <a:t>Đảm bảo thay đổi được lưu vào cơ sở dữ liệu và cập nhật trên hệ thống.</a:t>
            </a:r>
          </a:p>
          <a:p>
            <a:pPr>
              <a:lnSpc>
                <a:spcPct val="107000"/>
              </a:lnSpc>
              <a:spcAft>
                <a:spcPts val="800"/>
              </a:spcAft>
            </a:pPr>
            <a:endParaRPr lang="en-US"/>
          </a:p>
        </p:txBody>
      </p:sp>
      <p:pic>
        <p:nvPicPr>
          <p:cNvPr id="6" name="Picture 5">
            <a:extLst>
              <a:ext uri="{FF2B5EF4-FFF2-40B4-BE49-F238E27FC236}">
                <a16:creationId xmlns:a16="http://schemas.microsoft.com/office/drawing/2014/main" id="{FD2BD008-425F-6326-9747-A5538E149AAE}"/>
              </a:ext>
            </a:extLst>
          </p:cNvPr>
          <p:cNvPicPr>
            <a:picLocks noChangeAspect="1"/>
          </p:cNvPicPr>
          <p:nvPr/>
        </p:nvPicPr>
        <p:blipFill>
          <a:blip r:embed="rId2"/>
          <a:stretch>
            <a:fillRect/>
          </a:stretch>
        </p:blipFill>
        <p:spPr>
          <a:xfrm>
            <a:off x="2025161" y="3801392"/>
            <a:ext cx="8141677" cy="3056608"/>
          </a:xfrm>
          <a:prstGeom prst="rect">
            <a:avLst/>
          </a:prstGeom>
        </p:spPr>
      </p:pic>
    </p:spTree>
    <p:extLst>
      <p:ext uri="{BB962C8B-B14F-4D97-AF65-F5344CB8AC3E}">
        <p14:creationId xmlns:p14="http://schemas.microsoft.com/office/powerpoint/2010/main" val="2870331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19BD2-B919-26D1-CBA3-462B1882BE54}"/>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C397D42F-79D0-0C3D-28C7-0DB8C620799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1">
            <a:extLst>
              <a:ext uri="{FF2B5EF4-FFF2-40B4-BE49-F238E27FC236}">
                <a16:creationId xmlns:a16="http://schemas.microsoft.com/office/drawing/2014/main" id="{5B60A0DE-85EA-7024-4235-C118B4A59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78" y="1641230"/>
            <a:ext cx="11467599" cy="27900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ACA01D6-406F-C770-F626-E6472AC13878}"/>
              </a:ext>
            </a:extLst>
          </p:cNvPr>
          <p:cNvSpPr>
            <a:spLocks noChangeArrowheads="1"/>
          </p:cNvSpPr>
          <p:nvPr/>
        </p:nvSpPr>
        <p:spPr bwMode="auto">
          <a:xfrm>
            <a:off x="4675142" y="3839633"/>
            <a:ext cx="28417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bmk="">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Trang sửa thể loại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299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BA8DA-7972-6724-C6DC-4F0743C5C0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3F2DDC-B0E6-7B04-8EB1-0F832F698B53}"/>
              </a:ext>
            </a:extLst>
          </p:cNvPr>
          <p:cNvSpPr>
            <a:spLocks noGrp="1"/>
          </p:cNvSpPr>
          <p:nvPr>
            <p:ph type="title"/>
          </p:nvPr>
        </p:nvSpPr>
        <p:spPr/>
        <p:txBody>
          <a:bodyPr/>
          <a:lstStyle/>
          <a:p>
            <a:r>
              <a:rPr lang="en-US"/>
              <a:t>5. Giao diện quản lý Admin</a:t>
            </a:r>
          </a:p>
        </p:txBody>
      </p:sp>
      <p:sp>
        <p:nvSpPr>
          <p:cNvPr id="3" name="Content Placeholder 2">
            <a:extLst>
              <a:ext uri="{FF2B5EF4-FFF2-40B4-BE49-F238E27FC236}">
                <a16:creationId xmlns:a16="http://schemas.microsoft.com/office/drawing/2014/main" id="{A13D9E07-5176-5EF6-3262-165A6EE5B2C7}"/>
              </a:ext>
            </a:extLst>
          </p:cNvPr>
          <p:cNvSpPr>
            <a:spLocks noGrp="1"/>
          </p:cNvSpPr>
          <p:nvPr>
            <p:ph idx="1"/>
          </p:nvPr>
        </p:nvSpPr>
        <p:spPr/>
        <p:txBody>
          <a:bodyPr>
            <a:normAutofit fontScale="92500" lnSpcReduction="10000"/>
          </a:bodyPr>
          <a:lstStyle/>
          <a:p>
            <a:pPr>
              <a:lnSpc>
                <a:spcPct val="107000"/>
              </a:lnSpc>
              <a:spcBef>
                <a:spcPts val="200"/>
              </a:spcBef>
              <a:buNone/>
            </a:pPr>
            <a:r>
              <a:rPr lang="en-US"/>
              <a:t>Mục đích :</a:t>
            </a:r>
          </a:p>
          <a:p>
            <a:pPr>
              <a:lnSpc>
                <a:spcPct val="107000"/>
              </a:lnSpc>
              <a:spcBef>
                <a:spcPts val="200"/>
              </a:spcBef>
              <a:buNone/>
            </a:pPr>
            <a:r>
              <a:rPr lang="en-US"/>
              <a:t>Trang này dành cho người quản trị cao nhất (super admin) để:</a:t>
            </a:r>
          </a:p>
          <a:p>
            <a:pPr marL="342900" lvl="0" indent="-342900">
              <a:lnSpc>
                <a:spcPct val="107000"/>
              </a:lnSpc>
              <a:spcAft>
                <a:spcPts val="800"/>
              </a:spcAft>
              <a:buSzPts val="1000"/>
              <a:buFont typeface="Symbol" panose="05050102010706020507" pitchFamily="18" charset="2"/>
              <a:buChar char=""/>
              <a:tabLst>
                <a:tab pos="457200" algn="l"/>
              </a:tabLst>
            </a:pPr>
            <a:r>
              <a:rPr lang="en-US"/>
              <a:t>Quản lý danh sách các quản trị viên (admin) khác.</a:t>
            </a:r>
          </a:p>
          <a:p>
            <a:pPr marL="342900" lvl="0" indent="-342900">
              <a:lnSpc>
                <a:spcPct val="107000"/>
              </a:lnSpc>
              <a:spcAft>
                <a:spcPts val="800"/>
              </a:spcAft>
              <a:buSzPts val="1000"/>
              <a:buFont typeface="Symbol" panose="05050102010706020507" pitchFamily="18" charset="2"/>
              <a:buChar char=""/>
              <a:tabLst>
                <a:tab pos="457200" algn="l"/>
              </a:tabLst>
            </a:pPr>
            <a:r>
              <a:rPr lang="en-US"/>
              <a:t>Tìm kiếm tài khoản admin theo tên hoặc email.</a:t>
            </a:r>
          </a:p>
          <a:p>
            <a:pPr marL="342900" lvl="0" indent="-342900">
              <a:lnSpc>
                <a:spcPct val="107000"/>
              </a:lnSpc>
              <a:spcAft>
                <a:spcPts val="800"/>
              </a:spcAft>
              <a:buSzPts val="1000"/>
              <a:buFont typeface="Symbol" panose="05050102010706020507" pitchFamily="18" charset="2"/>
              <a:buChar char=""/>
              <a:tabLst>
                <a:tab pos="457200" algn="l"/>
              </a:tabLst>
            </a:pPr>
            <a:r>
              <a:rPr lang="en-US"/>
              <a:t>Xem danh sách admin với phân trang.</a:t>
            </a:r>
          </a:p>
          <a:p>
            <a:pPr marL="342900" lvl="0" indent="-342900">
              <a:lnSpc>
                <a:spcPct val="107000"/>
              </a:lnSpc>
              <a:spcAft>
                <a:spcPts val="800"/>
              </a:spcAft>
              <a:buSzPts val="1000"/>
              <a:buFont typeface="Symbol" panose="05050102010706020507" pitchFamily="18" charset="2"/>
              <a:buChar char=""/>
              <a:tabLst>
                <a:tab pos="457200" algn="l"/>
              </a:tabLst>
            </a:pPr>
            <a:r>
              <a:rPr lang="en-US"/>
              <a:t>Truy cập chi tiết profile của từng admin để chỉnh sửa hoặc xem thông tin chi tiết.</a:t>
            </a:r>
          </a:p>
          <a:p>
            <a:pPr marL="342900" lvl="0" indent="-342900">
              <a:lnSpc>
                <a:spcPct val="107000"/>
              </a:lnSpc>
              <a:spcAft>
                <a:spcPts val="800"/>
              </a:spcAft>
              <a:buSzPts val="1000"/>
              <a:buFont typeface="Symbol" panose="05050102010706020507" pitchFamily="18" charset="2"/>
              <a:buChar char=""/>
              <a:tabLst>
                <a:tab pos="457200" algn="l"/>
              </a:tabLst>
            </a:pPr>
            <a:r>
              <a:rPr lang="en-US"/>
              <a:t>Thêm quản trị viên mới.</a:t>
            </a:r>
          </a:p>
          <a:p>
            <a:endParaRPr lang="en-US"/>
          </a:p>
        </p:txBody>
      </p:sp>
    </p:spTree>
    <p:extLst>
      <p:ext uri="{BB962C8B-B14F-4D97-AF65-F5344CB8AC3E}">
        <p14:creationId xmlns:p14="http://schemas.microsoft.com/office/powerpoint/2010/main" val="2019999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A9568-FAD3-AB37-E103-0524F69FCAB8}"/>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D9A6F37-BA75-CAB1-A994-62723722EC5C}"/>
              </a:ext>
            </a:extLst>
          </p:cNvPr>
          <p:cNvPicPr>
            <a:picLocks noGrp="1" noChangeAspect="1"/>
          </p:cNvPicPr>
          <p:nvPr>
            <p:ph idx="1"/>
          </p:nvPr>
        </p:nvPicPr>
        <p:blipFill>
          <a:blip r:embed="rId2"/>
          <a:stretch>
            <a:fillRect/>
          </a:stretch>
        </p:blipFill>
        <p:spPr>
          <a:xfrm>
            <a:off x="512516" y="325071"/>
            <a:ext cx="11166968" cy="5372344"/>
          </a:xfrm>
          <a:prstGeom prst="rect">
            <a:avLst/>
          </a:prstGeom>
        </p:spPr>
      </p:pic>
      <p:sp>
        <p:nvSpPr>
          <p:cNvPr id="6" name="TextBox 5">
            <a:extLst>
              <a:ext uri="{FF2B5EF4-FFF2-40B4-BE49-F238E27FC236}">
                <a16:creationId xmlns:a16="http://schemas.microsoft.com/office/drawing/2014/main" id="{AE829A1A-F7E7-5A60-F51C-F275D1C60895}"/>
              </a:ext>
            </a:extLst>
          </p:cNvPr>
          <p:cNvSpPr txBox="1"/>
          <p:nvPr/>
        </p:nvSpPr>
        <p:spPr>
          <a:xfrm>
            <a:off x="4220308" y="5887888"/>
            <a:ext cx="6096000" cy="369332"/>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rPr>
              <a:t>Giao diện trang Quản lý Admin</a:t>
            </a:r>
            <a:endParaRPr lang="en-US"/>
          </a:p>
        </p:txBody>
      </p:sp>
    </p:spTree>
    <p:extLst>
      <p:ext uri="{BB962C8B-B14F-4D97-AF65-F5344CB8AC3E}">
        <p14:creationId xmlns:p14="http://schemas.microsoft.com/office/powerpoint/2010/main" val="525895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6C698-732B-5334-5B4E-1107CA679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763D31-9F93-524E-97CB-7EF3FDE61418}"/>
              </a:ext>
            </a:extLst>
          </p:cNvPr>
          <p:cNvSpPr>
            <a:spLocks noGrp="1"/>
          </p:cNvSpPr>
          <p:nvPr>
            <p:ph type="title"/>
          </p:nvPr>
        </p:nvSpPr>
        <p:spPr/>
        <p:txBody>
          <a:bodyPr/>
          <a:lstStyle/>
          <a:p>
            <a:r>
              <a:rPr lang="en-US"/>
              <a:t>Chức năng thêm tài khoản Admin</a:t>
            </a:r>
          </a:p>
        </p:txBody>
      </p:sp>
      <p:sp>
        <p:nvSpPr>
          <p:cNvPr id="3" name="Content Placeholder 2">
            <a:extLst>
              <a:ext uri="{FF2B5EF4-FFF2-40B4-BE49-F238E27FC236}">
                <a16:creationId xmlns:a16="http://schemas.microsoft.com/office/drawing/2014/main" id="{DADB8CA9-35A2-1ED6-1A34-07566570AE0A}"/>
              </a:ext>
            </a:extLst>
          </p:cNvPr>
          <p:cNvSpPr>
            <a:spLocks noGrp="1"/>
          </p:cNvSpPr>
          <p:nvPr>
            <p:ph idx="1"/>
          </p:nvPr>
        </p:nvSpPr>
        <p:spPr>
          <a:xfrm>
            <a:off x="205153" y="3429000"/>
            <a:ext cx="9759462" cy="3429000"/>
          </a:xfrm>
        </p:spPr>
        <p:txBody>
          <a:bodyPr>
            <a:normAutofit fontScale="92500" lnSpcReduction="20000"/>
          </a:bodyPr>
          <a:lstStyle/>
          <a:p>
            <a:pPr>
              <a:lnSpc>
                <a:spcPct val="107000"/>
              </a:lnSpc>
              <a:spcAft>
                <a:spcPts val="800"/>
              </a:spcAft>
              <a:buNone/>
            </a:pPr>
            <a:r>
              <a:rPr lang="en-US"/>
              <a:t>Chức năng chính</a:t>
            </a:r>
          </a:p>
          <a:p>
            <a:pPr marL="342900" lvl="0" indent="-342900">
              <a:lnSpc>
                <a:spcPct val="107000"/>
              </a:lnSpc>
              <a:spcAft>
                <a:spcPts val="800"/>
              </a:spcAft>
              <a:buSzPts val="1000"/>
              <a:buFont typeface="Symbol" panose="05050102010706020507" pitchFamily="18" charset="2"/>
              <a:buChar char=""/>
              <a:tabLst>
                <a:tab pos="457200" algn="l"/>
              </a:tabLst>
            </a:pPr>
            <a:r>
              <a:rPr lang="en-US"/>
              <a:t>Cho phép quản trị viên thêm tài khoản admin mới vào hệ thống.</a:t>
            </a:r>
          </a:p>
          <a:p>
            <a:pPr marL="342900" lvl="0" indent="-342900">
              <a:lnSpc>
                <a:spcPct val="107000"/>
              </a:lnSpc>
              <a:spcAft>
                <a:spcPts val="800"/>
              </a:spcAft>
              <a:buSzPts val="1000"/>
              <a:buFont typeface="Symbol" panose="05050102010706020507" pitchFamily="18" charset="2"/>
              <a:buChar char=""/>
              <a:tabLst>
                <a:tab pos="457200" algn="l"/>
              </a:tabLst>
            </a:pPr>
            <a:r>
              <a:rPr lang="en-US"/>
              <a:t>Yêu cầu nhập:</a:t>
            </a:r>
          </a:p>
          <a:p>
            <a:pPr marL="742950" lvl="1" indent="-285750">
              <a:lnSpc>
                <a:spcPct val="107000"/>
              </a:lnSpc>
              <a:spcAft>
                <a:spcPts val="800"/>
              </a:spcAft>
              <a:buSzPts val="1000"/>
              <a:buFont typeface="Courier New" panose="02070309020205020404" pitchFamily="49" charset="0"/>
              <a:buChar char="o"/>
              <a:tabLst>
                <a:tab pos="914400" algn="l"/>
              </a:tabLst>
            </a:pPr>
            <a:r>
              <a:rPr lang="en-US"/>
              <a:t>Tên tài khoản (username)</a:t>
            </a:r>
          </a:p>
          <a:p>
            <a:pPr marL="742950" lvl="1" indent="-285750">
              <a:lnSpc>
                <a:spcPct val="107000"/>
              </a:lnSpc>
              <a:spcAft>
                <a:spcPts val="800"/>
              </a:spcAft>
              <a:buSzPts val="1000"/>
              <a:buFont typeface="Courier New" panose="02070309020205020404" pitchFamily="49" charset="0"/>
              <a:buChar char="o"/>
              <a:tabLst>
                <a:tab pos="914400" algn="l"/>
              </a:tabLst>
            </a:pPr>
            <a:r>
              <a:rPr lang="en-US"/>
              <a:t>Email (email)</a:t>
            </a:r>
          </a:p>
          <a:p>
            <a:pPr marL="742950" lvl="1" indent="-285750">
              <a:lnSpc>
                <a:spcPct val="107000"/>
              </a:lnSpc>
              <a:spcAft>
                <a:spcPts val="800"/>
              </a:spcAft>
              <a:buSzPts val="1000"/>
              <a:buFont typeface="Courier New" panose="02070309020205020404" pitchFamily="49" charset="0"/>
              <a:buChar char="o"/>
              <a:tabLst>
                <a:tab pos="914400" algn="l"/>
              </a:tabLst>
            </a:pPr>
            <a:r>
              <a:rPr lang="en-US"/>
              <a:t>Mật khẩu (password)</a:t>
            </a:r>
          </a:p>
          <a:p>
            <a:pPr marL="742950" lvl="1" indent="-285750">
              <a:lnSpc>
                <a:spcPct val="107000"/>
              </a:lnSpc>
              <a:spcAft>
                <a:spcPts val="800"/>
              </a:spcAft>
              <a:buSzPts val="1000"/>
              <a:buFont typeface="Courier New" panose="02070309020205020404" pitchFamily="49" charset="0"/>
              <a:buChar char="o"/>
              <a:tabLst>
                <a:tab pos="914400" algn="l"/>
              </a:tabLst>
            </a:pPr>
            <a:r>
              <a:rPr lang="en-US"/>
              <a:t>Xác nhận mật khẩu (confirm_password)</a:t>
            </a:r>
          </a:p>
        </p:txBody>
      </p:sp>
      <p:pic>
        <p:nvPicPr>
          <p:cNvPr id="4" name="Picture 3">
            <a:extLst>
              <a:ext uri="{FF2B5EF4-FFF2-40B4-BE49-F238E27FC236}">
                <a16:creationId xmlns:a16="http://schemas.microsoft.com/office/drawing/2014/main" id="{2F259D8D-76B4-40B1-4A44-E59C6ABEB31E}"/>
              </a:ext>
            </a:extLst>
          </p:cNvPr>
          <p:cNvPicPr>
            <a:picLocks noChangeAspect="1"/>
          </p:cNvPicPr>
          <p:nvPr/>
        </p:nvPicPr>
        <p:blipFill>
          <a:blip r:embed="rId2"/>
          <a:stretch>
            <a:fillRect/>
          </a:stretch>
        </p:blipFill>
        <p:spPr>
          <a:xfrm>
            <a:off x="2964600" y="1690688"/>
            <a:ext cx="7406308" cy="1688575"/>
          </a:xfrm>
          <a:prstGeom prst="rect">
            <a:avLst/>
          </a:prstGeom>
        </p:spPr>
      </p:pic>
    </p:spTree>
    <p:extLst>
      <p:ext uri="{BB962C8B-B14F-4D97-AF65-F5344CB8AC3E}">
        <p14:creationId xmlns:p14="http://schemas.microsoft.com/office/powerpoint/2010/main" val="3106238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8E25C-7D33-B210-F527-B77FE56A48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6F80E1-EA25-2A48-9CCC-C53DD50AB540}"/>
              </a:ext>
            </a:extLst>
          </p:cNvPr>
          <p:cNvSpPr>
            <a:spLocks noGrp="1"/>
          </p:cNvSpPr>
          <p:nvPr>
            <p:ph type="title"/>
          </p:nvPr>
        </p:nvSpPr>
        <p:spPr/>
        <p:txBody>
          <a:bodyPr/>
          <a:lstStyle/>
          <a:p>
            <a:r>
              <a:rPr lang="en-US"/>
              <a:t>Chức năng sửa tài khoản Admin</a:t>
            </a:r>
          </a:p>
        </p:txBody>
      </p:sp>
      <p:sp>
        <p:nvSpPr>
          <p:cNvPr id="3" name="Content Placeholder 2">
            <a:extLst>
              <a:ext uri="{FF2B5EF4-FFF2-40B4-BE49-F238E27FC236}">
                <a16:creationId xmlns:a16="http://schemas.microsoft.com/office/drawing/2014/main" id="{9DAD8877-F5A4-6E0F-471C-F2293B88007E}"/>
              </a:ext>
            </a:extLst>
          </p:cNvPr>
          <p:cNvSpPr>
            <a:spLocks noGrp="1"/>
          </p:cNvSpPr>
          <p:nvPr>
            <p:ph idx="1"/>
          </p:nvPr>
        </p:nvSpPr>
        <p:spPr/>
        <p:txBody>
          <a:bodyPr>
            <a:normAutofit lnSpcReduction="10000"/>
          </a:bodyPr>
          <a:lstStyle/>
          <a:p>
            <a:pPr>
              <a:buNone/>
            </a:pPr>
            <a:r>
              <a:rPr lang="vi-VN"/>
              <a:t>Chức năng chính:</a:t>
            </a:r>
          </a:p>
          <a:p>
            <a:pPr>
              <a:buFont typeface="Arial" panose="020B0604020202020204" pitchFamily="34" charset="0"/>
              <a:buChar char="•"/>
            </a:pPr>
            <a:r>
              <a:rPr lang="vi-VN"/>
              <a:t>Hiển thị thông tin hồ sơ: Tên tài khoản, email, loại tài khoản, ngày đăng ký.</a:t>
            </a:r>
          </a:p>
          <a:p>
            <a:pPr>
              <a:buFont typeface="Arial" panose="020B0604020202020204" pitchFamily="34" charset="0"/>
              <a:buChar char="•"/>
            </a:pPr>
            <a:r>
              <a:rPr lang="vi-VN"/>
              <a:t>Cập nhật hồ sơ: Cho phép thay đổi tên tài khoản và email qua form.</a:t>
            </a:r>
          </a:p>
          <a:p>
            <a:pPr>
              <a:buFont typeface="Arial" panose="020B0604020202020204" pitchFamily="34" charset="0"/>
              <a:buChar char="•"/>
            </a:pPr>
            <a:r>
              <a:rPr lang="vi-VN"/>
              <a:t>Thay đổi mật khẩu: Gồm ba trường: mật khẩu hiện tại, mật khẩu mới, xác nhận mật khẩu mới.</a:t>
            </a:r>
          </a:p>
          <a:p>
            <a:pPr>
              <a:buFont typeface="Arial" panose="020B0604020202020204" pitchFamily="34" charset="0"/>
              <a:buChar char="•"/>
            </a:pPr>
            <a:r>
              <a:rPr lang="vi-VN"/>
              <a:t>Thông báo kết quả: Hiển thị thông báo thành công hoặc lỗi sau khi cập nhật hồ sơ hoặc đổi mật khẩu.</a:t>
            </a:r>
          </a:p>
          <a:p>
            <a:pPr>
              <a:buFont typeface="Arial" panose="020B0604020202020204" pitchFamily="34" charset="0"/>
              <a:buChar char="•"/>
            </a:pPr>
            <a:r>
              <a:rPr lang="vi-VN"/>
              <a:t>Quyền truy cập: Chỉ quản trị viên mới có thể chỉnh sửa hồ sơ và mật khẩu của chính mình.</a:t>
            </a:r>
          </a:p>
          <a:p>
            <a:endParaRPr lang="en-US"/>
          </a:p>
        </p:txBody>
      </p:sp>
    </p:spTree>
    <p:extLst>
      <p:ext uri="{BB962C8B-B14F-4D97-AF65-F5344CB8AC3E}">
        <p14:creationId xmlns:p14="http://schemas.microsoft.com/office/powerpoint/2010/main" val="2567023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00855-194B-2F01-2683-380B6C154D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F7026A2-3704-166C-76FD-CFCC1AE0CF61}"/>
              </a:ext>
            </a:extLst>
          </p:cNvPr>
          <p:cNvPicPr>
            <a:picLocks noChangeAspect="1"/>
          </p:cNvPicPr>
          <p:nvPr/>
        </p:nvPicPr>
        <p:blipFill>
          <a:blip r:embed="rId2"/>
          <a:stretch>
            <a:fillRect/>
          </a:stretch>
        </p:blipFill>
        <p:spPr>
          <a:xfrm>
            <a:off x="638367" y="308439"/>
            <a:ext cx="10915266" cy="2247192"/>
          </a:xfrm>
          <a:prstGeom prst="rect">
            <a:avLst/>
          </a:prstGeom>
        </p:spPr>
      </p:pic>
      <p:sp>
        <p:nvSpPr>
          <p:cNvPr id="6" name="TextBox 5">
            <a:extLst>
              <a:ext uri="{FF2B5EF4-FFF2-40B4-BE49-F238E27FC236}">
                <a16:creationId xmlns:a16="http://schemas.microsoft.com/office/drawing/2014/main" id="{3F3ADE87-B5B1-026B-0C8B-D14E9413164E}"/>
              </a:ext>
            </a:extLst>
          </p:cNvPr>
          <p:cNvSpPr txBox="1"/>
          <p:nvPr/>
        </p:nvSpPr>
        <p:spPr>
          <a:xfrm>
            <a:off x="3048000" y="2555631"/>
            <a:ext cx="6096000" cy="369332"/>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rPr>
              <a:t> Nút thao tác chức năng sửa tàu khoản Admin</a:t>
            </a:r>
            <a:endParaRPr lang="en-US"/>
          </a:p>
        </p:txBody>
      </p:sp>
      <p:pic>
        <p:nvPicPr>
          <p:cNvPr id="7" name="Picture 6">
            <a:extLst>
              <a:ext uri="{FF2B5EF4-FFF2-40B4-BE49-F238E27FC236}">
                <a16:creationId xmlns:a16="http://schemas.microsoft.com/office/drawing/2014/main" id="{AECD3DC6-C29A-F299-7472-A79E8D68310C}"/>
              </a:ext>
            </a:extLst>
          </p:cNvPr>
          <p:cNvPicPr>
            <a:picLocks noChangeAspect="1"/>
          </p:cNvPicPr>
          <p:nvPr/>
        </p:nvPicPr>
        <p:blipFill>
          <a:blip r:embed="rId3"/>
          <a:stretch>
            <a:fillRect/>
          </a:stretch>
        </p:blipFill>
        <p:spPr>
          <a:xfrm>
            <a:off x="638366" y="3218351"/>
            <a:ext cx="10915265" cy="2924541"/>
          </a:xfrm>
          <a:prstGeom prst="rect">
            <a:avLst/>
          </a:prstGeom>
        </p:spPr>
      </p:pic>
      <p:sp>
        <p:nvSpPr>
          <p:cNvPr id="9" name="TextBox 8">
            <a:extLst>
              <a:ext uri="{FF2B5EF4-FFF2-40B4-BE49-F238E27FC236}">
                <a16:creationId xmlns:a16="http://schemas.microsoft.com/office/drawing/2014/main" id="{1D41A0F0-E9AF-8FEB-67D9-93136FF6DF64}"/>
              </a:ext>
            </a:extLst>
          </p:cNvPr>
          <p:cNvSpPr txBox="1"/>
          <p:nvPr/>
        </p:nvSpPr>
        <p:spPr>
          <a:xfrm>
            <a:off x="2414954" y="6365183"/>
            <a:ext cx="6096000" cy="368755"/>
          </a:xfrm>
          <a:prstGeom prst="rect">
            <a:avLst/>
          </a:prstGeom>
          <a:noFill/>
        </p:spPr>
        <p:txBody>
          <a:bodyPr wrap="square">
            <a:spAutoFit/>
          </a:bodyPr>
          <a:lstStyle/>
          <a:p>
            <a:pPr algn="ctr">
              <a:lnSpc>
                <a:spcPct val="107000"/>
              </a:lnSpc>
              <a:spcAft>
                <a:spcPts val="800"/>
              </a:spcAft>
            </a:pPr>
            <a:r>
              <a:rPr lang="en-US" sz="1800" i="1" kern="100">
                <a:effectLst/>
                <a:latin typeface="Times New Roman" panose="02020603050405020304" pitchFamily="18" charset="0"/>
                <a:ea typeface="Calibri" panose="020F0502020204030204" pitchFamily="34" charset="0"/>
              </a:rPr>
              <a:t>Trang chỉnh sửa hồ sơ dành cho Admin</a:t>
            </a:r>
          </a:p>
        </p:txBody>
      </p:sp>
    </p:spTree>
    <p:extLst>
      <p:ext uri="{BB962C8B-B14F-4D97-AF65-F5344CB8AC3E}">
        <p14:creationId xmlns:p14="http://schemas.microsoft.com/office/powerpoint/2010/main" val="2380194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AE626-B920-3FB4-DF5C-A78503DEF5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605C0C-D267-7167-146D-B64A6E5FEC83}"/>
              </a:ext>
            </a:extLst>
          </p:cNvPr>
          <p:cNvSpPr>
            <a:spLocks noGrp="1"/>
          </p:cNvSpPr>
          <p:nvPr>
            <p:ph type="title"/>
          </p:nvPr>
        </p:nvSpPr>
        <p:spPr>
          <a:xfrm>
            <a:off x="714618" y="912569"/>
            <a:ext cx="11196027" cy="2852737"/>
          </a:xfrm>
        </p:spPr>
        <p:txBody>
          <a:bodyPr/>
          <a:lstStyle/>
          <a:p>
            <a:pPr algn="ctr"/>
            <a:r>
              <a:rPr lang="en-US">
                <a:latin typeface="Times New Roman" panose="02020603050405020304" pitchFamily="18" charset="0"/>
                <a:cs typeface="Times New Roman" panose="02020603050405020304" pitchFamily="18" charset="0"/>
              </a:rPr>
              <a:t>Cảm ơn thầy và các bạn đã lắng nghe!</a:t>
            </a:r>
          </a:p>
        </p:txBody>
      </p:sp>
    </p:spTree>
    <p:extLst>
      <p:ext uri="{BB962C8B-B14F-4D97-AF65-F5344CB8AC3E}">
        <p14:creationId xmlns:p14="http://schemas.microsoft.com/office/powerpoint/2010/main" val="2485359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E8E8DE-39B2-B5A9-9DBA-20F011727E46}"/>
              </a:ext>
            </a:extLst>
          </p:cNvPr>
          <p:cNvPicPr>
            <a:picLocks noChangeAspect="1"/>
          </p:cNvPicPr>
          <p:nvPr/>
        </p:nvPicPr>
        <p:blipFill>
          <a:blip r:embed="rId2"/>
          <a:stretch>
            <a:fillRect/>
          </a:stretch>
        </p:blipFill>
        <p:spPr>
          <a:xfrm>
            <a:off x="0" y="0"/>
            <a:ext cx="6954592" cy="3429000"/>
          </a:xfrm>
          <a:prstGeom prst="rect">
            <a:avLst/>
          </a:prstGeom>
        </p:spPr>
      </p:pic>
      <p:pic>
        <p:nvPicPr>
          <p:cNvPr id="5" name="Picture 4">
            <a:extLst>
              <a:ext uri="{FF2B5EF4-FFF2-40B4-BE49-F238E27FC236}">
                <a16:creationId xmlns:a16="http://schemas.microsoft.com/office/drawing/2014/main" id="{101076B6-794E-5AB0-7D92-89B5E7EFA486}"/>
              </a:ext>
            </a:extLst>
          </p:cNvPr>
          <p:cNvPicPr>
            <a:picLocks noChangeAspect="1"/>
          </p:cNvPicPr>
          <p:nvPr/>
        </p:nvPicPr>
        <p:blipFill>
          <a:blip r:embed="rId3"/>
          <a:stretch>
            <a:fillRect/>
          </a:stretch>
        </p:blipFill>
        <p:spPr>
          <a:xfrm>
            <a:off x="4990869" y="3429001"/>
            <a:ext cx="7201131" cy="3429000"/>
          </a:xfrm>
          <a:prstGeom prst="rect">
            <a:avLst/>
          </a:prstGeom>
        </p:spPr>
      </p:pic>
      <p:sp>
        <p:nvSpPr>
          <p:cNvPr id="7" name="TextBox 6">
            <a:extLst>
              <a:ext uri="{FF2B5EF4-FFF2-40B4-BE49-F238E27FC236}">
                <a16:creationId xmlns:a16="http://schemas.microsoft.com/office/drawing/2014/main" id="{7DAA7949-A525-83A6-43E3-0141A1DBE314}"/>
              </a:ext>
            </a:extLst>
          </p:cNvPr>
          <p:cNvSpPr txBox="1"/>
          <p:nvPr/>
        </p:nvSpPr>
        <p:spPr>
          <a:xfrm>
            <a:off x="1557867" y="4243399"/>
            <a:ext cx="3302000" cy="1323439"/>
          </a:xfrm>
          <a:prstGeom prst="rect">
            <a:avLst/>
          </a:prstGeom>
          <a:noFill/>
        </p:spPr>
        <p:txBody>
          <a:bodyPr wrap="square">
            <a:spAutoFit/>
          </a:bodyPr>
          <a:lstStyle/>
          <a:p>
            <a:r>
              <a:rPr lang="en-US" sz="4000">
                <a:effectLst/>
                <a:latin typeface="Times New Roman" panose="02020603050405020304" pitchFamily="18" charset="0"/>
                <a:ea typeface="Calibri" panose="020F0502020204030204" pitchFamily="34" charset="0"/>
              </a:rPr>
              <a:t>1.Giao diện trang chủ</a:t>
            </a:r>
            <a:endParaRPr lang="en-US" sz="4000"/>
          </a:p>
        </p:txBody>
      </p:sp>
    </p:spTree>
    <p:extLst>
      <p:ext uri="{BB962C8B-B14F-4D97-AF65-F5344CB8AC3E}">
        <p14:creationId xmlns:p14="http://schemas.microsoft.com/office/powerpoint/2010/main" val="1437070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8E2A0-B732-2F41-4B00-A262F7992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AD735-2A8F-15E7-3283-72CD9961E6FF}"/>
              </a:ext>
            </a:extLst>
          </p:cNvPr>
          <p:cNvSpPr>
            <a:spLocks noGrp="1"/>
          </p:cNvSpPr>
          <p:nvPr>
            <p:ph type="title"/>
          </p:nvPr>
        </p:nvSpPr>
        <p:spPr/>
        <p:txBody>
          <a:bodyPr/>
          <a:lstStyle/>
          <a:p>
            <a:r>
              <a:rPr lang="en-US"/>
              <a:t> Header</a:t>
            </a:r>
          </a:p>
        </p:txBody>
      </p:sp>
      <p:sp>
        <p:nvSpPr>
          <p:cNvPr id="3" name="Content Placeholder 2">
            <a:extLst>
              <a:ext uri="{FF2B5EF4-FFF2-40B4-BE49-F238E27FC236}">
                <a16:creationId xmlns:a16="http://schemas.microsoft.com/office/drawing/2014/main" id="{95791E0D-A381-D665-72E0-A60F792D08A3}"/>
              </a:ext>
            </a:extLst>
          </p:cNvPr>
          <p:cNvSpPr>
            <a:spLocks noGrp="1"/>
          </p:cNvSpPr>
          <p:nvPr>
            <p:ph idx="1"/>
          </p:nvPr>
        </p:nvSpPr>
        <p:spPr/>
        <p:txBody>
          <a:bodyPr/>
          <a:lstStyle/>
          <a:p>
            <a:pPr>
              <a:lnSpc>
                <a:spcPct val="107000"/>
              </a:lnSpc>
              <a:spcAft>
                <a:spcPts val="800"/>
              </a:spcAft>
              <a:buNone/>
            </a:pPr>
            <a:r>
              <a:rPr lang="en-US" sz="1800" kern="100">
                <a:effectLst/>
                <a:latin typeface="Times New Roman" panose="02020603050405020304" pitchFamily="18" charset="0"/>
                <a:ea typeface="Calibri" panose="020F0502020204030204" pitchFamily="34" charset="0"/>
              </a:rPr>
              <a:t>Mã PHP: include_once './includes/header.php';</a:t>
            </a:r>
          </a:p>
          <a:p>
            <a:pPr>
              <a:lnSpc>
                <a:spcPct val="107000"/>
              </a:lnSpc>
              <a:spcAft>
                <a:spcPts val="800"/>
              </a:spcAft>
            </a:pPr>
            <a:r>
              <a:rPr lang="en-US" sz="1800" kern="100">
                <a:effectLst/>
                <a:latin typeface="Times New Roman" panose="02020603050405020304" pitchFamily="18" charset="0"/>
                <a:ea typeface="Calibri" panose="020F0502020204030204" pitchFamily="34" charset="0"/>
              </a:rPr>
              <a:t>Chức năng: Nhúng phần đầu trang bao gồm logo, menu chính, tìm kiếm, các file CSS/JS cần thiết. </a:t>
            </a:r>
          </a:p>
          <a:p>
            <a:endParaRPr lang="en-US"/>
          </a:p>
        </p:txBody>
      </p:sp>
      <p:pic>
        <p:nvPicPr>
          <p:cNvPr id="6" name="Picture 5">
            <a:extLst>
              <a:ext uri="{FF2B5EF4-FFF2-40B4-BE49-F238E27FC236}">
                <a16:creationId xmlns:a16="http://schemas.microsoft.com/office/drawing/2014/main" id="{F064789C-2659-E54E-5675-3F1D9E340980}"/>
              </a:ext>
            </a:extLst>
          </p:cNvPr>
          <p:cNvPicPr>
            <a:picLocks noChangeAspect="1"/>
          </p:cNvPicPr>
          <p:nvPr/>
        </p:nvPicPr>
        <p:blipFill>
          <a:blip r:embed="rId2"/>
          <a:stretch>
            <a:fillRect/>
          </a:stretch>
        </p:blipFill>
        <p:spPr>
          <a:xfrm>
            <a:off x="742560" y="3429001"/>
            <a:ext cx="11252743" cy="1193800"/>
          </a:xfrm>
          <a:prstGeom prst="rect">
            <a:avLst/>
          </a:prstGeom>
        </p:spPr>
      </p:pic>
    </p:spTree>
    <p:extLst>
      <p:ext uri="{BB962C8B-B14F-4D97-AF65-F5344CB8AC3E}">
        <p14:creationId xmlns:p14="http://schemas.microsoft.com/office/powerpoint/2010/main" val="581118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1B603-11DC-A22D-EA8D-736781936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A0DEAB-E20C-B4D0-A3EF-BCBBB26E70BC}"/>
              </a:ext>
            </a:extLst>
          </p:cNvPr>
          <p:cNvSpPr>
            <a:spLocks noGrp="1"/>
          </p:cNvSpPr>
          <p:nvPr>
            <p:ph type="title"/>
          </p:nvPr>
        </p:nvSpPr>
        <p:spPr/>
        <p:txBody>
          <a:bodyPr/>
          <a:lstStyle/>
          <a:p>
            <a:r>
              <a:rPr lang="en-US"/>
              <a:t>Movie Nổi Bật</a:t>
            </a:r>
          </a:p>
        </p:txBody>
      </p:sp>
      <p:sp>
        <p:nvSpPr>
          <p:cNvPr id="3" name="Content Placeholder 2">
            <a:extLst>
              <a:ext uri="{FF2B5EF4-FFF2-40B4-BE49-F238E27FC236}">
                <a16:creationId xmlns:a16="http://schemas.microsoft.com/office/drawing/2014/main" id="{5C259837-C558-4335-3D4C-409731FFC4BD}"/>
              </a:ext>
            </a:extLst>
          </p:cNvPr>
          <p:cNvSpPr>
            <a:spLocks noGrp="1"/>
          </p:cNvSpPr>
          <p:nvPr>
            <p:ph idx="1"/>
          </p:nvPr>
        </p:nvSpPr>
        <p:spPr>
          <a:xfrm>
            <a:off x="245533" y="1873779"/>
            <a:ext cx="5257800" cy="4913842"/>
          </a:xfrm>
        </p:spPr>
        <p:txBody>
          <a:bodyPr/>
          <a:lstStyle/>
          <a:p>
            <a:pPr>
              <a:lnSpc>
                <a:spcPct val="107000"/>
              </a:lnSpc>
              <a:spcAft>
                <a:spcPts val="800"/>
              </a:spcAft>
              <a:buNone/>
            </a:pPr>
            <a:r>
              <a:rPr lang="en-US" sz="1800" kern="100">
                <a:effectLst/>
                <a:latin typeface="Times New Roman" panose="02020603050405020304" pitchFamily="18" charset="0"/>
                <a:ea typeface="Calibri" panose="020F0502020204030204" pitchFamily="34" charset="0"/>
              </a:rPr>
              <a:t>Chức năng:</a:t>
            </a:r>
          </a:p>
          <a:p>
            <a:pPr marL="342900" lvl="0" indent="-342900">
              <a:lnSpc>
                <a:spcPct val="107000"/>
              </a:lnSpc>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Lấy danh sách phim nổi bật bằng hàm PHP: $movie-&gt;getPopularMovies().</a:t>
            </a:r>
          </a:p>
          <a:p>
            <a:pPr marL="342900" lvl="0" indent="-342900">
              <a:lnSpc>
                <a:spcPct val="107000"/>
              </a:lnSpc>
              <a:spcAft>
                <a:spcPts val="80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Hiển thị ảnh, chất lượng, tiêu đề phim, trạng thái (Thuyết Minh), dẫn link đến detail.php?movieId=....</a:t>
            </a:r>
          </a:p>
          <a:p>
            <a:pPr>
              <a:lnSpc>
                <a:spcPct val="107000"/>
              </a:lnSpc>
              <a:spcAft>
                <a:spcPts val="800"/>
              </a:spcAft>
            </a:pPr>
            <a:r>
              <a:rPr lang="en-US" sz="1800" kern="100">
                <a:effectLst/>
                <a:latin typeface="Times New Roman" panose="02020603050405020304" pitchFamily="18" charset="0"/>
                <a:ea typeface="Calibri" panose="020F0502020204030204" pitchFamily="34" charset="0"/>
              </a:rPr>
              <a:t>Ý nghĩa: Là phần nổi bật để thu hút người xem bằng những phim đang được xem nhiều.</a:t>
            </a:r>
          </a:p>
          <a:p>
            <a:endParaRPr lang="en-US"/>
          </a:p>
        </p:txBody>
      </p:sp>
      <p:pic>
        <p:nvPicPr>
          <p:cNvPr id="4" name="Picture 3">
            <a:extLst>
              <a:ext uri="{FF2B5EF4-FFF2-40B4-BE49-F238E27FC236}">
                <a16:creationId xmlns:a16="http://schemas.microsoft.com/office/drawing/2014/main" id="{3D46AB7E-6A12-F08D-BB5E-5267550692E3}"/>
              </a:ext>
            </a:extLst>
          </p:cNvPr>
          <p:cNvPicPr>
            <a:picLocks noChangeAspect="1"/>
          </p:cNvPicPr>
          <p:nvPr/>
        </p:nvPicPr>
        <p:blipFill>
          <a:blip r:embed="rId2"/>
          <a:stretch>
            <a:fillRect/>
          </a:stretch>
        </p:blipFill>
        <p:spPr>
          <a:xfrm>
            <a:off x="5698065" y="2526453"/>
            <a:ext cx="6377953" cy="1927014"/>
          </a:xfrm>
          <a:prstGeom prst="rect">
            <a:avLst/>
          </a:prstGeom>
        </p:spPr>
      </p:pic>
    </p:spTree>
    <p:extLst>
      <p:ext uri="{BB962C8B-B14F-4D97-AF65-F5344CB8AC3E}">
        <p14:creationId xmlns:p14="http://schemas.microsoft.com/office/powerpoint/2010/main" val="357554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E041-DFE3-27E3-5EB2-5B6461AFF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94FB9-129E-7E67-22C1-5E875E7221DA}"/>
              </a:ext>
            </a:extLst>
          </p:cNvPr>
          <p:cNvSpPr>
            <a:spLocks noGrp="1"/>
          </p:cNvSpPr>
          <p:nvPr>
            <p:ph type="title"/>
          </p:nvPr>
        </p:nvSpPr>
        <p:spPr/>
        <p:txBody>
          <a:bodyPr/>
          <a:lstStyle/>
          <a:p>
            <a:r>
              <a:rPr lang="en-US"/>
              <a:t>Phim Bộ (Series)</a:t>
            </a:r>
          </a:p>
        </p:txBody>
      </p:sp>
      <p:sp>
        <p:nvSpPr>
          <p:cNvPr id="3" name="Content Placeholder 2">
            <a:extLst>
              <a:ext uri="{FF2B5EF4-FFF2-40B4-BE49-F238E27FC236}">
                <a16:creationId xmlns:a16="http://schemas.microsoft.com/office/drawing/2014/main" id="{2B75504E-A5CC-848F-345C-7879D90E2453}"/>
              </a:ext>
            </a:extLst>
          </p:cNvPr>
          <p:cNvSpPr>
            <a:spLocks noGrp="1"/>
          </p:cNvSpPr>
          <p:nvPr>
            <p:ph idx="1"/>
          </p:nvPr>
        </p:nvSpPr>
        <p:spPr>
          <a:xfrm>
            <a:off x="838200" y="1825625"/>
            <a:ext cx="3496733" cy="4351338"/>
          </a:xfrm>
        </p:spPr>
        <p:txBody>
          <a:bodyPr>
            <a:normAutofit lnSpcReduction="10000"/>
          </a:bodyPr>
          <a:lstStyle/>
          <a:p>
            <a:pPr>
              <a:lnSpc>
                <a:spcPct val="107000"/>
              </a:lnSpc>
              <a:spcAft>
                <a:spcPts val="800"/>
              </a:spcAft>
              <a:buNone/>
            </a:pPr>
            <a:r>
              <a:rPr lang="en-US" sz="1800" kern="100">
                <a:effectLst/>
                <a:latin typeface="Times New Roman" panose="02020603050405020304" pitchFamily="18" charset="0"/>
                <a:ea typeface="Calibri" panose="020F0502020204030204" pitchFamily="34" charset="0"/>
              </a:rPr>
              <a:t>Chức năng:</a:t>
            </a:r>
          </a:p>
          <a:p>
            <a:pPr marL="342900" lvl="0" indent="-342900">
              <a:lnSpc>
                <a:spcPct val="107000"/>
              </a:lnSpc>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Dùng PHP gọi hàm: $series-&gt;getPopularSeries().</a:t>
            </a:r>
          </a:p>
          <a:p>
            <a:pPr marL="342900" lvl="0" indent="-342900">
              <a:lnSpc>
                <a:spcPct val="107000"/>
              </a:lnSpc>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Hiển thị phim bộ theo lưới, có ảnh, tiêu đề, số tập (lấy bằng $episode-&gt;getNumberOfEpisodes(...)).</a:t>
            </a:r>
          </a:p>
          <a:p>
            <a:pPr marL="342900" lvl="0" indent="-342900">
              <a:lnSpc>
                <a:spcPct val="107000"/>
              </a:lnSpc>
              <a:spcAft>
                <a:spcPts val="80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Dẫn tới trang chi tiết: detail.php?seriesId=....</a:t>
            </a:r>
          </a:p>
          <a:p>
            <a:pPr>
              <a:lnSpc>
                <a:spcPct val="107000"/>
              </a:lnSpc>
              <a:spcAft>
                <a:spcPts val="800"/>
              </a:spcAft>
            </a:pPr>
            <a:r>
              <a:rPr lang="en-US" sz="1800" kern="100">
                <a:effectLst/>
                <a:latin typeface="Times New Roman" panose="02020603050405020304" pitchFamily="18" charset="0"/>
                <a:ea typeface="Calibri" panose="020F0502020204030204" pitchFamily="34" charset="0"/>
              </a:rPr>
              <a:t>Ý nghĩa: Giới thiệu các bộ phim truyền hình nhiều tập, thu hút người xem theo dõi dài hạn</a:t>
            </a:r>
          </a:p>
          <a:p>
            <a:endParaRPr lang="en-US"/>
          </a:p>
        </p:txBody>
      </p:sp>
      <p:pic>
        <p:nvPicPr>
          <p:cNvPr id="4" name="Picture 3">
            <a:extLst>
              <a:ext uri="{FF2B5EF4-FFF2-40B4-BE49-F238E27FC236}">
                <a16:creationId xmlns:a16="http://schemas.microsoft.com/office/drawing/2014/main" id="{E10306D6-6BFE-F518-9AA9-39F71364CEFA}"/>
              </a:ext>
            </a:extLst>
          </p:cNvPr>
          <p:cNvPicPr>
            <a:picLocks noChangeAspect="1"/>
          </p:cNvPicPr>
          <p:nvPr/>
        </p:nvPicPr>
        <p:blipFill>
          <a:blip r:embed="rId2"/>
          <a:stretch>
            <a:fillRect/>
          </a:stretch>
        </p:blipFill>
        <p:spPr>
          <a:xfrm>
            <a:off x="5410200" y="1690688"/>
            <a:ext cx="5943600" cy="4373245"/>
          </a:xfrm>
          <a:prstGeom prst="rect">
            <a:avLst/>
          </a:prstGeom>
        </p:spPr>
      </p:pic>
    </p:spTree>
    <p:extLst>
      <p:ext uri="{BB962C8B-B14F-4D97-AF65-F5344CB8AC3E}">
        <p14:creationId xmlns:p14="http://schemas.microsoft.com/office/powerpoint/2010/main" val="1291090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02AA2-F083-775E-3556-0D5379BA6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BD1B36-F606-2416-F11F-DDB0D72AD989}"/>
              </a:ext>
            </a:extLst>
          </p:cNvPr>
          <p:cNvSpPr>
            <a:spLocks noGrp="1"/>
          </p:cNvSpPr>
          <p:nvPr>
            <p:ph type="title"/>
          </p:nvPr>
        </p:nvSpPr>
        <p:spPr/>
        <p:txBody>
          <a:bodyPr/>
          <a:lstStyle/>
          <a:p>
            <a:r>
              <a:rPr lang="en-US"/>
              <a:t>Phim Lẻ (Movie)</a:t>
            </a:r>
          </a:p>
        </p:txBody>
      </p:sp>
      <p:sp>
        <p:nvSpPr>
          <p:cNvPr id="3" name="Content Placeholder 2">
            <a:extLst>
              <a:ext uri="{FF2B5EF4-FFF2-40B4-BE49-F238E27FC236}">
                <a16:creationId xmlns:a16="http://schemas.microsoft.com/office/drawing/2014/main" id="{54B6A946-E0C0-4AD0-645D-07821D0CAE31}"/>
              </a:ext>
            </a:extLst>
          </p:cNvPr>
          <p:cNvSpPr>
            <a:spLocks noGrp="1"/>
          </p:cNvSpPr>
          <p:nvPr>
            <p:ph idx="1"/>
          </p:nvPr>
        </p:nvSpPr>
        <p:spPr>
          <a:xfrm>
            <a:off x="838200" y="1825625"/>
            <a:ext cx="4207933" cy="4351338"/>
          </a:xfrm>
        </p:spPr>
        <p:txBody>
          <a:bodyPr/>
          <a:lstStyle/>
          <a:p>
            <a:pPr>
              <a:lnSpc>
                <a:spcPct val="107000"/>
              </a:lnSpc>
              <a:spcAft>
                <a:spcPts val="800"/>
              </a:spcAft>
              <a:buNone/>
            </a:pPr>
            <a:r>
              <a:rPr lang="en-US" sz="1800" kern="100">
                <a:effectLst/>
                <a:latin typeface="Times New Roman" panose="02020603050405020304" pitchFamily="18" charset="0"/>
                <a:ea typeface="Calibri" panose="020F0502020204030204" pitchFamily="34" charset="0"/>
              </a:rPr>
              <a:t>Chức năng:</a:t>
            </a:r>
          </a:p>
          <a:p>
            <a:pPr marL="342900" lvl="0" indent="-342900">
              <a:lnSpc>
                <a:spcPct val="107000"/>
              </a:lnSpc>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Dùng hàm $movie-&gt;getNewMovies() để lấy phim mới.</a:t>
            </a:r>
          </a:p>
          <a:p>
            <a:pPr marL="342900" lvl="0" indent="-342900">
              <a:lnSpc>
                <a:spcPct val="107000"/>
              </a:lnSpc>
              <a:spcAft>
                <a:spcPts val="80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Hiển thị giống phần Phim Bộ, mỗi phim đều có hình ảnh, tiêu đề, trạng thái, và liên kết đến trang chi tiết.</a:t>
            </a:r>
          </a:p>
          <a:p>
            <a:pPr marL="342900" lvl="0" indent="-342900">
              <a:lnSpc>
                <a:spcPct val="107000"/>
              </a:lnSpc>
              <a:spcAft>
                <a:spcPts val="800"/>
              </a:spcAft>
              <a:buFont typeface="Symbol" panose="05050102010706020507" pitchFamily="18" charset="2"/>
              <a:buChar char=""/>
            </a:pPr>
            <a:r>
              <a:rPr lang="en-US" sz="1800" kern="100">
                <a:effectLst/>
                <a:latin typeface="Times New Roman" panose="02020603050405020304" pitchFamily="18" charset="0"/>
                <a:ea typeface="Calibri" panose="020F0502020204030204" pitchFamily="34" charset="0"/>
              </a:rPr>
              <a:t>Giao diện phim giống như ở phần chiếu rạp.</a:t>
            </a:r>
          </a:p>
        </p:txBody>
      </p:sp>
      <p:pic>
        <p:nvPicPr>
          <p:cNvPr id="4" name="Picture 3">
            <a:extLst>
              <a:ext uri="{FF2B5EF4-FFF2-40B4-BE49-F238E27FC236}">
                <a16:creationId xmlns:a16="http://schemas.microsoft.com/office/drawing/2014/main" id="{8A7A2C57-600B-4DEB-3997-B042ABFC440B}"/>
              </a:ext>
            </a:extLst>
          </p:cNvPr>
          <p:cNvPicPr>
            <a:picLocks noChangeAspect="1"/>
          </p:cNvPicPr>
          <p:nvPr/>
        </p:nvPicPr>
        <p:blipFill>
          <a:blip r:embed="rId2"/>
          <a:stretch>
            <a:fillRect/>
          </a:stretch>
        </p:blipFill>
        <p:spPr>
          <a:xfrm>
            <a:off x="5410200" y="1497436"/>
            <a:ext cx="5943600" cy="4303395"/>
          </a:xfrm>
          <a:prstGeom prst="rect">
            <a:avLst/>
          </a:prstGeom>
        </p:spPr>
      </p:pic>
    </p:spTree>
    <p:extLst>
      <p:ext uri="{BB962C8B-B14F-4D97-AF65-F5344CB8AC3E}">
        <p14:creationId xmlns:p14="http://schemas.microsoft.com/office/powerpoint/2010/main" val="258959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90</TotalTime>
  <Words>2450</Words>
  <Application>Microsoft Office PowerPoint</Application>
  <PresentationFormat>Widescreen</PresentationFormat>
  <Paragraphs>217</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Courier New</vt:lpstr>
      <vt:lpstr>Symbol</vt:lpstr>
      <vt:lpstr>Times New Roman</vt:lpstr>
      <vt:lpstr>Office Theme</vt:lpstr>
      <vt:lpstr>Kính chào thầy và các bạn!</vt:lpstr>
      <vt:lpstr>Chủ đề : Thiết kế Web xem phim hoạt hình </vt:lpstr>
      <vt:lpstr>Các nội dung chính</vt:lpstr>
      <vt:lpstr>I. Giao diện chương trình người dùng.</vt:lpstr>
      <vt:lpstr>PowerPoint Presentation</vt:lpstr>
      <vt:lpstr> Header</vt:lpstr>
      <vt:lpstr>Movie Nổi Bật</vt:lpstr>
      <vt:lpstr>Phim Bộ (Series)</vt:lpstr>
      <vt:lpstr>Phim Lẻ (Movie)</vt:lpstr>
      <vt:lpstr>Topview / Phim được xem nhiều</vt:lpstr>
      <vt:lpstr>Footer </vt:lpstr>
      <vt:lpstr>2.Giao diện trang chi tiết phim</vt:lpstr>
      <vt:lpstr>PowerPoint Presentation</vt:lpstr>
      <vt:lpstr>3. Tính năng Tìm kiếm và Hiển thị Phim trên Web</vt:lpstr>
      <vt:lpstr>Tìm kiếm theo từ khóa</vt:lpstr>
      <vt:lpstr>Hiển thị theo thể loại (genre)</vt:lpstr>
      <vt:lpstr>Phim mới: các bộ phim mới phát hành (2025 )</vt:lpstr>
      <vt:lpstr>Movie (Phim lẻ)</vt:lpstr>
      <vt:lpstr>Phim bộ</vt:lpstr>
      <vt:lpstr>4.Trang hiển thị nội dung phim chi tiết</vt:lpstr>
      <vt:lpstr>PowerPoint Presentation</vt:lpstr>
      <vt:lpstr>II. Giao diện chương trình admin</vt:lpstr>
      <vt:lpstr>1.Giao diện trang login (Đăng nhập) của quản trị viên </vt:lpstr>
      <vt:lpstr>2.Giao diện trang chủ admin</vt:lpstr>
      <vt:lpstr>3.Giao diện trang quản lý phim </vt:lpstr>
      <vt:lpstr>PowerPoint Presentation</vt:lpstr>
      <vt:lpstr>Trang thêm phim (add)</vt:lpstr>
      <vt:lpstr>Trang thêm phim (add)</vt:lpstr>
      <vt:lpstr>Trang Thêm Phim (moive)</vt:lpstr>
      <vt:lpstr>Trang Thêm Phim Bộ</vt:lpstr>
      <vt:lpstr>Trang sửa phim (edit)</vt:lpstr>
      <vt:lpstr>PowerPoint Presentation</vt:lpstr>
      <vt:lpstr>Trang sửa Phim thể loại Movie</vt:lpstr>
      <vt:lpstr>Trang sửa Phim thể loại Phim Bộ</vt:lpstr>
      <vt:lpstr>Trang quản lý tập phim (chỉ với phim bộ)</vt:lpstr>
      <vt:lpstr>PowerPoint Presentation</vt:lpstr>
      <vt:lpstr>PowerPoint Presentation</vt:lpstr>
      <vt:lpstr>4.Giao diện trang quản lý thể loại</vt:lpstr>
      <vt:lpstr>Chức năng thêm thể loại </vt:lpstr>
      <vt:lpstr>Chức năng sửa thể loại</vt:lpstr>
      <vt:lpstr>PowerPoint Presentation</vt:lpstr>
      <vt:lpstr>5. Giao diện quản lý Admin</vt:lpstr>
      <vt:lpstr>PowerPoint Presentation</vt:lpstr>
      <vt:lpstr>Chức năng thêm tài khoản Admin</vt:lpstr>
      <vt:lpstr>Chức năng sửa tài khoản Admin</vt:lpstr>
      <vt:lpstr>PowerPoint Presentation</vt:lpstr>
      <vt:lpstr>Cảm ơn thầy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Phong Lê</dc:creator>
  <cp:lastModifiedBy>Phong Lê</cp:lastModifiedBy>
  <cp:revision>2</cp:revision>
  <dcterms:created xsi:type="dcterms:W3CDTF">2025-05-04T02:38:13Z</dcterms:created>
  <dcterms:modified xsi:type="dcterms:W3CDTF">2025-05-04T04:08:22Z</dcterms:modified>
</cp:coreProperties>
</file>